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72" r:id="rId5"/>
    <p:sldId id="263" r:id="rId6"/>
    <p:sldId id="257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B995"/>
    <a:srgbClr val="95E181"/>
    <a:srgbClr val="334D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0AC0CA-1052-4973-958F-D4D36798E713}" v="53" dt="2024-10-23T22:02:18.1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gueiredo Collado, Leticia GIZ" userId="43477417-cd10-417e-916b-2eb80b274d9c" providerId="ADAL" clId="{020AC0CA-1052-4973-958F-D4D36798E713}"/>
    <pc:docChg chg="undo custSel addSld delSld modSld sldOrd">
      <pc:chgData name="Figueiredo Collado, Leticia GIZ" userId="43477417-cd10-417e-916b-2eb80b274d9c" providerId="ADAL" clId="{020AC0CA-1052-4973-958F-D4D36798E713}" dt="2024-10-23T22:03:24.530" v="2133" actId="1582"/>
      <pc:docMkLst>
        <pc:docMk/>
      </pc:docMkLst>
      <pc:sldChg chg="addSp delSp modSp mod">
        <pc:chgData name="Figueiredo Collado, Leticia GIZ" userId="43477417-cd10-417e-916b-2eb80b274d9c" providerId="ADAL" clId="{020AC0CA-1052-4973-958F-D4D36798E713}" dt="2024-10-23T21:41:56.422" v="1234" actId="1037"/>
        <pc:sldMkLst>
          <pc:docMk/>
          <pc:sldMk cId="133070415" sldId="257"/>
        </pc:sldMkLst>
        <pc:spChg chg="add del mod">
          <ac:chgData name="Figueiredo Collado, Leticia GIZ" userId="43477417-cd10-417e-916b-2eb80b274d9c" providerId="ADAL" clId="{020AC0CA-1052-4973-958F-D4D36798E713}" dt="2024-10-23T21:34:50.888" v="776" actId="478"/>
          <ac:spMkLst>
            <pc:docMk/>
            <pc:sldMk cId="133070415" sldId="257"/>
            <ac:spMk id="2" creationId="{DE58AB3C-C61E-02CF-05B1-BA3816666D26}"/>
          </ac:spMkLst>
        </pc:spChg>
        <pc:spChg chg="add mod">
          <ac:chgData name="Figueiredo Collado, Leticia GIZ" userId="43477417-cd10-417e-916b-2eb80b274d9c" providerId="ADAL" clId="{020AC0CA-1052-4973-958F-D4D36798E713}" dt="2024-10-23T21:41:56.422" v="1234" actId="1037"/>
          <ac:spMkLst>
            <pc:docMk/>
            <pc:sldMk cId="133070415" sldId="257"/>
            <ac:spMk id="3" creationId="{DA19496F-4EE7-7177-9035-F1607CC1D5CA}"/>
          </ac:spMkLst>
        </pc:spChg>
      </pc:sldChg>
      <pc:sldChg chg="addSp delSp modSp mod">
        <pc:chgData name="Figueiredo Collado, Leticia GIZ" userId="43477417-cd10-417e-916b-2eb80b274d9c" providerId="ADAL" clId="{020AC0CA-1052-4973-958F-D4D36798E713}" dt="2024-10-23T21:56:40.303" v="1962" actId="20577"/>
        <pc:sldMkLst>
          <pc:docMk/>
          <pc:sldMk cId="2285637818" sldId="258"/>
        </pc:sldMkLst>
        <pc:spChg chg="add mod">
          <ac:chgData name="Figueiredo Collado, Leticia GIZ" userId="43477417-cd10-417e-916b-2eb80b274d9c" providerId="ADAL" clId="{020AC0CA-1052-4973-958F-D4D36798E713}" dt="2024-10-23T21:54:36.393" v="1870" actId="20577"/>
          <ac:spMkLst>
            <pc:docMk/>
            <pc:sldMk cId="2285637818" sldId="258"/>
            <ac:spMk id="2" creationId="{7F655E24-564E-D7F6-C2ED-FB97346ED25F}"/>
          </ac:spMkLst>
        </pc:spChg>
        <pc:spChg chg="add del mod">
          <ac:chgData name="Figueiredo Collado, Leticia GIZ" userId="43477417-cd10-417e-916b-2eb80b274d9c" providerId="ADAL" clId="{020AC0CA-1052-4973-958F-D4D36798E713}" dt="2024-10-23T21:52:38.833" v="1758" actId="478"/>
          <ac:spMkLst>
            <pc:docMk/>
            <pc:sldMk cId="2285637818" sldId="258"/>
            <ac:spMk id="3" creationId="{3873E497-BE5D-22E5-39C5-9E7E704C9199}"/>
          </ac:spMkLst>
        </pc:spChg>
        <pc:spChg chg="mod">
          <ac:chgData name="Figueiredo Collado, Leticia GIZ" userId="43477417-cd10-417e-916b-2eb80b274d9c" providerId="ADAL" clId="{020AC0CA-1052-4973-958F-D4D36798E713}" dt="2024-10-23T21:54:23.909" v="1867" actId="1038"/>
          <ac:spMkLst>
            <pc:docMk/>
            <pc:sldMk cId="2285637818" sldId="258"/>
            <ac:spMk id="10" creationId="{B3F7DA5C-E715-3025-67AA-AD5B7FAB7E83}"/>
          </ac:spMkLst>
        </pc:spChg>
        <pc:spChg chg="mod">
          <ac:chgData name="Figueiredo Collado, Leticia GIZ" userId="43477417-cd10-417e-916b-2eb80b274d9c" providerId="ADAL" clId="{020AC0CA-1052-4973-958F-D4D36798E713}" dt="2024-10-23T21:55:25.480" v="1935" actId="1037"/>
          <ac:spMkLst>
            <pc:docMk/>
            <pc:sldMk cId="2285637818" sldId="258"/>
            <ac:spMk id="12" creationId="{6F5C4B68-5673-55C0-C668-C189D4286189}"/>
          </ac:spMkLst>
        </pc:spChg>
        <pc:spChg chg="add mod">
          <ac:chgData name="Figueiredo Collado, Leticia GIZ" userId="43477417-cd10-417e-916b-2eb80b274d9c" providerId="ADAL" clId="{020AC0CA-1052-4973-958F-D4D36798E713}" dt="2024-10-23T21:54:07.315" v="1822" actId="1038"/>
          <ac:spMkLst>
            <pc:docMk/>
            <pc:sldMk cId="2285637818" sldId="258"/>
            <ac:spMk id="30" creationId="{60632B28-0715-472D-0CEE-E3DC52FB3424}"/>
          </ac:spMkLst>
        </pc:spChg>
        <pc:spChg chg="add mod">
          <ac:chgData name="Figueiredo Collado, Leticia GIZ" userId="43477417-cd10-417e-916b-2eb80b274d9c" providerId="ADAL" clId="{020AC0CA-1052-4973-958F-D4D36798E713}" dt="2024-10-23T21:56:00.573" v="1960" actId="1035"/>
          <ac:spMkLst>
            <pc:docMk/>
            <pc:sldMk cId="2285637818" sldId="258"/>
            <ac:spMk id="31" creationId="{D343FE6E-DBE5-3AFC-B501-C81F8001CB63}"/>
          </ac:spMkLst>
        </pc:spChg>
        <pc:spChg chg="add mod">
          <ac:chgData name="Figueiredo Collado, Leticia GIZ" userId="43477417-cd10-417e-916b-2eb80b274d9c" providerId="ADAL" clId="{020AC0CA-1052-4973-958F-D4D36798E713}" dt="2024-10-23T21:55:49.959" v="1956" actId="1036"/>
          <ac:spMkLst>
            <pc:docMk/>
            <pc:sldMk cId="2285637818" sldId="258"/>
            <ac:spMk id="32" creationId="{FF92F495-CA7B-BD35-4A5F-B22CA6C30380}"/>
          </ac:spMkLst>
        </pc:spChg>
        <pc:spChg chg="add mod">
          <ac:chgData name="Figueiredo Collado, Leticia GIZ" userId="43477417-cd10-417e-916b-2eb80b274d9c" providerId="ADAL" clId="{020AC0CA-1052-4973-958F-D4D36798E713}" dt="2024-10-23T21:56:40.303" v="1962" actId="20577"/>
          <ac:spMkLst>
            <pc:docMk/>
            <pc:sldMk cId="2285637818" sldId="258"/>
            <ac:spMk id="33" creationId="{9779A76E-1800-19D5-323A-70D10EC5B7AB}"/>
          </ac:spMkLst>
        </pc:spChg>
      </pc:sldChg>
      <pc:sldChg chg="del">
        <pc:chgData name="Figueiredo Collado, Leticia GIZ" userId="43477417-cd10-417e-916b-2eb80b274d9c" providerId="ADAL" clId="{020AC0CA-1052-4973-958F-D4D36798E713}" dt="2024-10-23T21:28:22.488" v="666" actId="47"/>
        <pc:sldMkLst>
          <pc:docMk/>
          <pc:sldMk cId="2389201407" sldId="260"/>
        </pc:sldMkLst>
      </pc:sldChg>
      <pc:sldChg chg="del">
        <pc:chgData name="Figueiredo Collado, Leticia GIZ" userId="43477417-cd10-417e-916b-2eb80b274d9c" providerId="ADAL" clId="{020AC0CA-1052-4973-958F-D4D36798E713}" dt="2024-10-23T21:28:22.488" v="666" actId="47"/>
        <pc:sldMkLst>
          <pc:docMk/>
          <pc:sldMk cId="1607872739" sldId="262"/>
        </pc:sldMkLst>
      </pc:sldChg>
      <pc:sldChg chg="addSp delSp modSp add del mod ord">
        <pc:chgData name="Figueiredo Collado, Leticia GIZ" userId="43477417-cd10-417e-916b-2eb80b274d9c" providerId="ADAL" clId="{020AC0CA-1052-4973-958F-D4D36798E713}" dt="2024-10-23T22:03:24.530" v="2133" actId="1582"/>
        <pc:sldMkLst>
          <pc:docMk/>
          <pc:sldMk cId="1196584349" sldId="263"/>
        </pc:sldMkLst>
        <pc:spChg chg="del">
          <ac:chgData name="Figueiredo Collado, Leticia GIZ" userId="43477417-cd10-417e-916b-2eb80b274d9c" providerId="ADAL" clId="{020AC0CA-1052-4973-958F-D4D36798E713}" dt="2024-10-23T21:18:45.948" v="3" actId="478"/>
          <ac:spMkLst>
            <pc:docMk/>
            <pc:sldMk cId="1196584349" sldId="263"/>
            <ac:spMk id="2" creationId="{C75E9C0A-7F02-FA70-2ABE-66CD606B2C71}"/>
          </ac:spMkLst>
        </pc:spChg>
        <pc:spChg chg="add del mod">
          <ac:chgData name="Figueiredo Collado, Leticia GIZ" userId="43477417-cd10-417e-916b-2eb80b274d9c" providerId="ADAL" clId="{020AC0CA-1052-4973-958F-D4D36798E713}" dt="2024-10-23T21:20:35.577" v="26" actId="478"/>
          <ac:spMkLst>
            <pc:docMk/>
            <pc:sldMk cId="1196584349" sldId="263"/>
            <ac:spMk id="3" creationId="{210C453D-24C8-1D14-3EA0-B36AA3FFAA12}"/>
          </ac:spMkLst>
        </pc:spChg>
        <pc:spChg chg="add mod">
          <ac:chgData name="Figueiredo Collado, Leticia GIZ" userId="43477417-cd10-417e-916b-2eb80b274d9c" providerId="ADAL" clId="{020AC0CA-1052-4973-958F-D4D36798E713}" dt="2024-10-23T21:27:16.235" v="605" actId="1038"/>
          <ac:spMkLst>
            <pc:docMk/>
            <pc:sldMk cId="1196584349" sldId="263"/>
            <ac:spMk id="5" creationId="{A0FA30E8-7351-9536-2A6F-5B32FB499E2A}"/>
          </ac:spMkLst>
        </pc:spChg>
        <pc:spChg chg="add mod">
          <ac:chgData name="Figueiredo Collado, Leticia GIZ" userId="43477417-cd10-417e-916b-2eb80b274d9c" providerId="ADAL" clId="{020AC0CA-1052-4973-958F-D4D36798E713}" dt="2024-10-23T21:20:33.238" v="25"/>
          <ac:spMkLst>
            <pc:docMk/>
            <pc:sldMk cId="1196584349" sldId="263"/>
            <ac:spMk id="6" creationId="{C012A964-AC61-3E75-F5EF-5B86408C9918}"/>
          </ac:spMkLst>
        </pc:spChg>
        <pc:spChg chg="del mod topLvl">
          <ac:chgData name="Figueiredo Collado, Leticia GIZ" userId="43477417-cd10-417e-916b-2eb80b274d9c" providerId="ADAL" clId="{020AC0CA-1052-4973-958F-D4D36798E713}" dt="2024-10-23T21:25:59.410" v="472" actId="478"/>
          <ac:spMkLst>
            <pc:docMk/>
            <pc:sldMk cId="1196584349" sldId="263"/>
            <ac:spMk id="8" creationId="{8F174AAA-E198-BF48-3F13-D67200E2510C}"/>
          </ac:spMkLst>
        </pc:spChg>
        <pc:spChg chg="del mod topLvl">
          <ac:chgData name="Figueiredo Collado, Leticia GIZ" userId="43477417-cd10-417e-916b-2eb80b274d9c" providerId="ADAL" clId="{020AC0CA-1052-4973-958F-D4D36798E713}" dt="2024-10-23T21:26:01.900" v="473" actId="478"/>
          <ac:spMkLst>
            <pc:docMk/>
            <pc:sldMk cId="1196584349" sldId="263"/>
            <ac:spMk id="10" creationId="{72ECD665-6A77-76FA-B172-2A548C747FC0}"/>
          </ac:spMkLst>
        </pc:spChg>
        <pc:spChg chg="del mod">
          <ac:chgData name="Figueiredo Collado, Leticia GIZ" userId="43477417-cd10-417e-916b-2eb80b274d9c" providerId="ADAL" clId="{020AC0CA-1052-4973-958F-D4D36798E713}" dt="2024-10-23T21:23:37.410" v="409" actId="478"/>
          <ac:spMkLst>
            <pc:docMk/>
            <pc:sldMk cId="1196584349" sldId="263"/>
            <ac:spMk id="11" creationId="{CDCA7D90-7038-9F7C-8081-B8EB96385766}"/>
          </ac:spMkLst>
        </pc:spChg>
        <pc:spChg chg="add del mod">
          <ac:chgData name="Figueiredo Collado, Leticia GIZ" userId="43477417-cd10-417e-916b-2eb80b274d9c" providerId="ADAL" clId="{020AC0CA-1052-4973-958F-D4D36798E713}" dt="2024-10-23T21:25:50.460" v="469" actId="478"/>
          <ac:spMkLst>
            <pc:docMk/>
            <pc:sldMk cId="1196584349" sldId="263"/>
            <ac:spMk id="12" creationId="{A8ADE062-ADC9-AD81-7289-BFB7BD20A4CE}"/>
          </ac:spMkLst>
        </pc:spChg>
        <pc:spChg chg="add del mod">
          <ac:chgData name="Figueiredo Collado, Leticia GIZ" userId="43477417-cd10-417e-916b-2eb80b274d9c" providerId="ADAL" clId="{020AC0CA-1052-4973-958F-D4D36798E713}" dt="2024-10-23T21:25:52.651" v="470" actId="478"/>
          <ac:spMkLst>
            <pc:docMk/>
            <pc:sldMk cId="1196584349" sldId="263"/>
            <ac:spMk id="13" creationId="{B4855908-483D-4075-7F45-AA743056023E}"/>
          </ac:spMkLst>
        </pc:spChg>
        <pc:spChg chg="add mod">
          <ac:chgData name="Figueiredo Collado, Leticia GIZ" userId="43477417-cd10-417e-916b-2eb80b274d9c" providerId="ADAL" clId="{020AC0CA-1052-4973-958F-D4D36798E713}" dt="2024-10-23T21:27:12.227" v="602" actId="1037"/>
          <ac:spMkLst>
            <pc:docMk/>
            <pc:sldMk cId="1196584349" sldId="263"/>
            <ac:spMk id="14" creationId="{E1AD1E6A-2554-4156-85D4-554C9D4AEE60}"/>
          </ac:spMkLst>
        </pc:spChg>
        <pc:spChg chg="add del mod">
          <ac:chgData name="Figueiredo Collado, Leticia GIZ" userId="43477417-cd10-417e-916b-2eb80b274d9c" providerId="ADAL" clId="{020AC0CA-1052-4973-958F-D4D36798E713}" dt="2024-10-23T21:26:51.620" v="566" actId="478"/>
          <ac:spMkLst>
            <pc:docMk/>
            <pc:sldMk cId="1196584349" sldId="263"/>
            <ac:spMk id="17" creationId="{87F2B808-C7C4-C47A-9DC4-F3571C0FB590}"/>
          </ac:spMkLst>
        </pc:spChg>
        <pc:spChg chg="add mod">
          <ac:chgData name="Figueiredo Collado, Leticia GIZ" userId="43477417-cd10-417e-916b-2eb80b274d9c" providerId="ADAL" clId="{020AC0CA-1052-4973-958F-D4D36798E713}" dt="2024-10-23T21:26:45.447" v="565"/>
          <ac:spMkLst>
            <pc:docMk/>
            <pc:sldMk cId="1196584349" sldId="263"/>
            <ac:spMk id="18" creationId="{D25D8766-57DF-3F19-FA54-C50F4ED63A6D}"/>
          </ac:spMkLst>
        </pc:spChg>
        <pc:spChg chg="add mod">
          <ac:chgData name="Figueiredo Collado, Leticia GIZ" userId="43477417-cd10-417e-916b-2eb80b274d9c" providerId="ADAL" clId="{020AC0CA-1052-4973-958F-D4D36798E713}" dt="2024-10-23T21:26:45.447" v="565"/>
          <ac:spMkLst>
            <pc:docMk/>
            <pc:sldMk cId="1196584349" sldId="263"/>
            <ac:spMk id="19" creationId="{6A76C566-9039-C487-939C-88BBC7454FD3}"/>
          </ac:spMkLst>
        </pc:spChg>
        <pc:spChg chg="add mod">
          <ac:chgData name="Figueiredo Collado, Leticia GIZ" userId="43477417-cd10-417e-916b-2eb80b274d9c" providerId="ADAL" clId="{020AC0CA-1052-4973-958F-D4D36798E713}" dt="2024-10-23T21:27:19.721" v="606"/>
          <ac:spMkLst>
            <pc:docMk/>
            <pc:sldMk cId="1196584349" sldId="263"/>
            <ac:spMk id="21" creationId="{258F0433-9D72-67F8-0E8D-1CF89882E977}"/>
          </ac:spMkLst>
        </pc:spChg>
        <pc:spChg chg="add mod">
          <ac:chgData name="Figueiredo Collado, Leticia GIZ" userId="43477417-cd10-417e-916b-2eb80b274d9c" providerId="ADAL" clId="{020AC0CA-1052-4973-958F-D4D36798E713}" dt="2024-10-23T21:27:19.721" v="606"/>
          <ac:spMkLst>
            <pc:docMk/>
            <pc:sldMk cId="1196584349" sldId="263"/>
            <ac:spMk id="22" creationId="{4C5CEADA-86F6-15B7-D2EA-E52D16710DE6}"/>
          </ac:spMkLst>
        </pc:spChg>
        <pc:spChg chg="add mod">
          <ac:chgData name="Figueiredo Collado, Leticia GIZ" userId="43477417-cd10-417e-916b-2eb80b274d9c" providerId="ADAL" clId="{020AC0CA-1052-4973-958F-D4D36798E713}" dt="2024-10-23T21:39:38.734" v="1071" actId="164"/>
          <ac:spMkLst>
            <pc:docMk/>
            <pc:sldMk cId="1196584349" sldId="263"/>
            <ac:spMk id="24" creationId="{E5B17297-AF1F-D20E-C17C-833D4590A990}"/>
          </ac:spMkLst>
        </pc:spChg>
        <pc:spChg chg="add mod">
          <ac:chgData name="Figueiredo Collado, Leticia GIZ" userId="43477417-cd10-417e-916b-2eb80b274d9c" providerId="ADAL" clId="{020AC0CA-1052-4973-958F-D4D36798E713}" dt="2024-10-23T21:27:39.923" v="665" actId="20577"/>
          <ac:spMkLst>
            <pc:docMk/>
            <pc:sldMk cId="1196584349" sldId="263"/>
            <ac:spMk id="25" creationId="{169D77DE-7261-28BE-F115-494C420E7260}"/>
          </ac:spMkLst>
        </pc:spChg>
        <pc:spChg chg="mod topLvl">
          <ac:chgData name="Figueiredo Collado, Leticia GIZ" userId="43477417-cd10-417e-916b-2eb80b274d9c" providerId="ADAL" clId="{020AC0CA-1052-4973-958F-D4D36798E713}" dt="2024-10-23T21:39:38.734" v="1071" actId="164"/>
          <ac:spMkLst>
            <pc:docMk/>
            <pc:sldMk cId="1196584349" sldId="263"/>
            <ac:spMk id="28" creationId="{E386EE7E-A8BE-492E-16A0-338FA6A247CB}"/>
          </ac:spMkLst>
        </pc:spChg>
        <pc:spChg chg="del mod topLvl">
          <ac:chgData name="Figueiredo Collado, Leticia GIZ" userId="43477417-cd10-417e-916b-2eb80b274d9c" providerId="ADAL" clId="{020AC0CA-1052-4973-958F-D4D36798E713}" dt="2024-10-23T21:29:06.180" v="672" actId="478"/>
          <ac:spMkLst>
            <pc:docMk/>
            <pc:sldMk cId="1196584349" sldId="263"/>
            <ac:spMk id="30" creationId="{CA5ACE05-3E40-4E78-D0BE-96B6BA5A0661}"/>
          </ac:spMkLst>
        </pc:spChg>
        <pc:spChg chg="del mod">
          <ac:chgData name="Figueiredo Collado, Leticia GIZ" userId="43477417-cd10-417e-916b-2eb80b274d9c" providerId="ADAL" clId="{020AC0CA-1052-4973-958F-D4D36798E713}" dt="2024-10-23T21:28:49.954" v="668" actId="478"/>
          <ac:spMkLst>
            <pc:docMk/>
            <pc:sldMk cId="1196584349" sldId="263"/>
            <ac:spMk id="31" creationId="{B8FD7AD9-E530-50C0-0C14-80E95E7C4E5E}"/>
          </ac:spMkLst>
        </pc:spChg>
        <pc:spChg chg="add mod">
          <ac:chgData name="Figueiredo Collado, Leticia GIZ" userId="43477417-cd10-417e-916b-2eb80b274d9c" providerId="ADAL" clId="{020AC0CA-1052-4973-958F-D4D36798E713}" dt="2024-10-23T21:39:31.404" v="1069" actId="164"/>
          <ac:spMkLst>
            <pc:docMk/>
            <pc:sldMk cId="1196584349" sldId="263"/>
            <ac:spMk id="32" creationId="{B46E17BF-60B3-FDD2-C9E8-7BD9961E19EF}"/>
          </ac:spMkLst>
        </pc:spChg>
        <pc:spChg chg="add mod ord">
          <ac:chgData name="Figueiredo Collado, Leticia GIZ" userId="43477417-cd10-417e-916b-2eb80b274d9c" providerId="ADAL" clId="{020AC0CA-1052-4973-958F-D4D36798E713}" dt="2024-10-23T21:39:33.304" v="1070" actId="20577"/>
          <ac:spMkLst>
            <pc:docMk/>
            <pc:sldMk cId="1196584349" sldId="263"/>
            <ac:spMk id="33" creationId="{3740C2B2-B01B-C411-80EB-F0099DC93093}"/>
          </ac:spMkLst>
        </pc:spChg>
        <pc:spChg chg="add mod">
          <ac:chgData name="Figueiredo Collado, Leticia GIZ" userId="43477417-cd10-417e-916b-2eb80b274d9c" providerId="ADAL" clId="{020AC0CA-1052-4973-958F-D4D36798E713}" dt="2024-10-23T21:47:25.795" v="1725" actId="164"/>
          <ac:spMkLst>
            <pc:docMk/>
            <pc:sldMk cId="1196584349" sldId="263"/>
            <ac:spMk id="34" creationId="{3897BF14-0643-3BAB-F632-22A72A5193CF}"/>
          </ac:spMkLst>
        </pc:spChg>
        <pc:spChg chg="add mod">
          <ac:chgData name="Figueiredo Collado, Leticia GIZ" userId="43477417-cd10-417e-916b-2eb80b274d9c" providerId="ADAL" clId="{020AC0CA-1052-4973-958F-D4D36798E713}" dt="2024-10-23T22:00:25.671" v="2108" actId="1076"/>
          <ac:spMkLst>
            <pc:docMk/>
            <pc:sldMk cId="1196584349" sldId="263"/>
            <ac:spMk id="37" creationId="{807F699F-08E3-12E6-4E71-0F32F5BF694E}"/>
          </ac:spMkLst>
        </pc:spChg>
        <pc:spChg chg="add del mod">
          <ac:chgData name="Figueiredo Collado, Leticia GIZ" userId="43477417-cd10-417e-916b-2eb80b274d9c" providerId="ADAL" clId="{020AC0CA-1052-4973-958F-D4D36798E713}" dt="2024-10-23T21:40:29.555" v="1085" actId="478"/>
          <ac:spMkLst>
            <pc:docMk/>
            <pc:sldMk cId="1196584349" sldId="263"/>
            <ac:spMk id="38" creationId="{066A41C0-3FD3-7B70-84A8-2CD883656DB7}"/>
          </ac:spMkLst>
        </pc:spChg>
        <pc:spChg chg="add mod">
          <ac:chgData name="Figueiredo Collado, Leticia GIZ" userId="43477417-cd10-417e-916b-2eb80b274d9c" providerId="ADAL" clId="{020AC0CA-1052-4973-958F-D4D36798E713}" dt="2024-10-23T21:47:19.937" v="1724" actId="1076"/>
          <ac:spMkLst>
            <pc:docMk/>
            <pc:sldMk cId="1196584349" sldId="263"/>
            <ac:spMk id="39" creationId="{F6243619-4420-078E-E0F8-0A241859DFD1}"/>
          </ac:spMkLst>
        </pc:spChg>
        <pc:spChg chg="add mod">
          <ac:chgData name="Figueiredo Collado, Leticia GIZ" userId="43477417-cd10-417e-916b-2eb80b274d9c" providerId="ADAL" clId="{020AC0CA-1052-4973-958F-D4D36798E713}" dt="2024-10-23T21:57:12.454" v="1990" actId="20577"/>
          <ac:spMkLst>
            <pc:docMk/>
            <pc:sldMk cId="1196584349" sldId="263"/>
            <ac:spMk id="40" creationId="{4658D9CA-51BD-E214-6D7A-04D72DD59262}"/>
          </ac:spMkLst>
        </pc:spChg>
        <pc:spChg chg="add del mod">
          <ac:chgData name="Figueiredo Collado, Leticia GIZ" userId="43477417-cd10-417e-916b-2eb80b274d9c" providerId="ADAL" clId="{020AC0CA-1052-4973-958F-D4D36798E713}" dt="2024-10-23T21:47:55.833" v="1729" actId="478"/>
          <ac:spMkLst>
            <pc:docMk/>
            <pc:sldMk cId="1196584349" sldId="263"/>
            <ac:spMk id="42" creationId="{A9013338-5555-B9B1-A4B5-48FC6619C711}"/>
          </ac:spMkLst>
        </pc:spChg>
        <pc:spChg chg="add del mod ord">
          <ac:chgData name="Figueiredo Collado, Leticia GIZ" userId="43477417-cd10-417e-916b-2eb80b274d9c" providerId="ADAL" clId="{020AC0CA-1052-4973-958F-D4D36798E713}" dt="2024-10-23T21:59:45.949" v="2102" actId="478"/>
          <ac:spMkLst>
            <pc:docMk/>
            <pc:sldMk cId="1196584349" sldId="263"/>
            <ac:spMk id="43" creationId="{42CAF1E7-CB57-EFED-9C7B-854DD75E4611}"/>
          </ac:spMkLst>
        </pc:spChg>
        <pc:spChg chg="add del mod">
          <ac:chgData name="Figueiredo Collado, Leticia GIZ" userId="43477417-cd10-417e-916b-2eb80b274d9c" providerId="ADAL" clId="{020AC0CA-1052-4973-958F-D4D36798E713}" dt="2024-10-23T22:00:15.907" v="2107" actId="478"/>
          <ac:spMkLst>
            <pc:docMk/>
            <pc:sldMk cId="1196584349" sldId="263"/>
            <ac:spMk id="44" creationId="{5C5E7123-5CA3-3141-2968-70CDEAB0C186}"/>
          </ac:spMkLst>
        </pc:spChg>
        <pc:spChg chg="add del">
          <ac:chgData name="Figueiredo Collado, Leticia GIZ" userId="43477417-cd10-417e-916b-2eb80b274d9c" providerId="ADAL" clId="{020AC0CA-1052-4973-958F-D4D36798E713}" dt="2024-10-23T21:50:31.528" v="1744" actId="478"/>
          <ac:spMkLst>
            <pc:docMk/>
            <pc:sldMk cId="1196584349" sldId="263"/>
            <ac:spMk id="45" creationId="{9FA99551-9DF5-ADDD-302C-550EE108788E}"/>
          </ac:spMkLst>
        </pc:spChg>
        <pc:spChg chg="add del mod">
          <ac:chgData name="Figueiredo Collado, Leticia GIZ" userId="43477417-cd10-417e-916b-2eb80b274d9c" providerId="ADAL" clId="{020AC0CA-1052-4973-958F-D4D36798E713}" dt="2024-10-23T21:51:39.067" v="1753" actId="478"/>
          <ac:spMkLst>
            <pc:docMk/>
            <pc:sldMk cId="1196584349" sldId="263"/>
            <ac:spMk id="46" creationId="{A908E949-3EEF-54DB-BAB4-44B15E570F00}"/>
          </ac:spMkLst>
        </pc:spChg>
        <pc:spChg chg="add del">
          <ac:chgData name="Figueiredo Collado, Leticia GIZ" userId="43477417-cd10-417e-916b-2eb80b274d9c" providerId="ADAL" clId="{020AC0CA-1052-4973-958F-D4D36798E713}" dt="2024-10-23T21:51:18.437" v="1749" actId="478"/>
          <ac:spMkLst>
            <pc:docMk/>
            <pc:sldMk cId="1196584349" sldId="263"/>
            <ac:spMk id="47" creationId="{2856CA85-6B4A-CC41-93FB-299A6B03950C}"/>
          </ac:spMkLst>
        </pc:spChg>
        <pc:spChg chg="add mod">
          <ac:chgData name="Figueiredo Collado, Leticia GIZ" userId="43477417-cd10-417e-916b-2eb80b274d9c" providerId="ADAL" clId="{020AC0CA-1052-4973-958F-D4D36798E713}" dt="2024-10-23T22:02:18.192" v="2123"/>
          <ac:spMkLst>
            <pc:docMk/>
            <pc:sldMk cId="1196584349" sldId="263"/>
            <ac:spMk id="48" creationId="{A6CA82A8-7C79-C917-A165-68D36059A009}"/>
          </ac:spMkLst>
        </pc:spChg>
        <pc:spChg chg="add mod">
          <ac:chgData name="Figueiredo Collado, Leticia GIZ" userId="43477417-cd10-417e-916b-2eb80b274d9c" providerId="ADAL" clId="{020AC0CA-1052-4973-958F-D4D36798E713}" dt="2024-10-23T22:02:27.622" v="2124" actId="108"/>
          <ac:spMkLst>
            <pc:docMk/>
            <pc:sldMk cId="1196584349" sldId="263"/>
            <ac:spMk id="49" creationId="{E30E255E-2D7A-7503-059D-F1469A1A81F8}"/>
          </ac:spMkLst>
        </pc:spChg>
        <pc:spChg chg="mod">
          <ac:chgData name="Figueiredo Collado, Leticia GIZ" userId="43477417-cd10-417e-916b-2eb80b274d9c" providerId="ADAL" clId="{020AC0CA-1052-4973-958F-D4D36798E713}" dt="2024-10-23T22:02:53.954" v="2131" actId="20577"/>
          <ac:spMkLst>
            <pc:docMk/>
            <pc:sldMk cId="1196584349" sldId="263"/>
            <ac:spMk id="51" creationId="{915E260C-6C81-DCCA-B6A2-D2AFBABD955A}"/>
          </ac:spMkLst>
        </pc:spChg>
        <pc:spChg chg="mod">
          <ac:chgData name="Figueiredo Collado, Leticia GIZ" userId="43477417-cd10-417e-916b-2eb80b274d9c" providerId="ADAL" clId="{020AC0CA-1052-4973-958F-D4D36798E713}" dt="2024-10-23T21:59:36.286" v="2100" actId="20577"/>
          <ac:spMkLst>
            <pc:docMk/>
            <pc:sldMk cId="1196584349" sldId="263"/>
            <ac:spMk id="52" creationId="{44CE21E9-7B2D-B19D-1697-470E2E1167B7}"/>
          </ac:spMkLst>
        </pc:spChg>
        <pc:spChg chg="add mod">
          <ac:chgData name="Figueiredo Collado, Leticia GIZ" userId="43477417-cd10-417e-916b-2eb80b274d9c" providerId="ADAL" clId="{020AC0CA-1052-4973-958F-D4D36798E713}" dt="2024-10-23T22:03:16.166" v="2132" actId="1582"/>
          <ac:spMkLst>
            <pc:docMk/>
            <pc:sldMk cId="1196584349" sldId="263"/>
            <ac:spMk id="53" creationId="{0578BE60-9A49-B84C-F08F-FC3268F93E7D}"/>
          </ac:spMkLst>
        </pc:spChg>
        <pc:spChg chg="add del">
          <ac:chgData name="Figueiredo Collado, Leticia GIZ" userId="43477417-cd10-417e-916b-2eb80b274d9c" providerId="ADAL" clId="{020AC0CA-1052-4973-958F-D4D36798E713}" dt="2024-10-23T22:00:43.370" v="2110" actId="478"/>
          <ac:spMkLst>
            <pc:docMk/>
            <pc:sldMk cId="1196584349" sldId="263"/>
            <ac:spMk id="54" creationId="{AF7A77A7-75FE-EFDA-9AAE-3881F774308A}"/>
          </ac:spMkLst>
        </pc:spChg>
        <pc:spChg chg="add mod">
          <ac:chgData name="Figueiredo Collado, Leticia GIZ" userId="43477417-cd10-417e-916b-2eb80b274d9c" providerId="ADAL" clId="{020AC0CA-1052-4973-958F-D4D36798E713}" dt="2024-10-23T22:03:24.530" v="2133" actId="1582"/>
          <ac:spMkLst>
            <pc:docMk/>
            <pc:sldMk cId="1196584349" sldId="263"/>
            <ac:spMk id="55" creationId="{B2281080-20E7-8710-0D07-92E4F7913CB2}"/>
          </ac:spMkLst>
        </pc:spChg>
        <pc:spChg chg="add del mod">
          <ac:chgData name="Figueiredo Collado, Leticia GIZ" userId="43477417-cd10-417e-916b-2eb80b274d9c" providerId="ADAL" clId="{020AC0CA-1052-4973-958F-D4D36798E713}" dt="2024-10-23T22:01:39.572" v="2118" actId="478"/>
          <ac:spMkLst>
            <pc:docMk/>
            <pc:sldMk cId="1196584349" sldId="263"/>
            <ac:spMk id="56" creationId="{723C2A90-C0A7-6163-067B-12F73DBB2CB5}"/>
          </ac:spMkLst>
        </pc:spChg>
        <pc:spChg chg="add mod">
          <ac:chgData name="Figueiredo Collado, Leticia GIZ" userId="43477417-cd10-417e-916b-2eb80b274d9c" providerId="ADAL" clId="{020AC0CA-1052-4973-958F-D4D36798E713}" dt="2024-10-23T22:03:24.530" v="2133" actId="1582"/>
          <ac:spMkLst>
            <pc:docMk/>
            <pc:sldMk cId="1196584349" sldId="263"/>
            <ac:spMk id="57" creationId="{E5265636-68B8-29D7-7B9D-81D88C991A49}"/>
          </ac:spMkLst>
        </pc:spChg>
        <pc:grpChg chg="add del mod">
          <ac:chgData name="Figueiredo Collado, Leticia GIZ" userId="43477417-cd10-417e-916b-2eb80b274d9c" providerId="ADAL" clId="{020AC0CA-1052-4973-958F-D4D36798E713}" dt="2024-10-23T21:23:50.824" v="413" actId="165"/>
          <ac:grpSpMkLst>
            <pc:docMk/>
            <pc:sldMk cId="1196584349" sldId="263"/>
            <ac:grpSpMk id="7" creationId="{A33833F7-BD8C-4C5D-910E-5078A0EFAF16}"/>
          </ac:grpSpMkLst>
        </pc:grpChg>
        <pc:grpChg chg="del mod">
          <ac:chgData name="Figueiredo Collado, Leticia GIZ" userId="43477417-cd10-417e-916b-2eb80b274d9c" providerId="ADAL" clId="{020AC0CA-1052-4973-958F-D4D36798E713}" dt="2024-10-23T21:23:37.410" v="409" actId="478"/>
          <ac:grpSpMkLst>
            <pc:docMk/>
            <pc:sldMk cId="1196584349" sldId="263"/>
            <ac:grpSpMk id="9" creationId="{B95620CB-E774-239B-768B-8FEB908EDDDE}"/>
          </ac:grpSpMkLst>
        </pc:grpChg>
        <pc:grpChg chg="add del mod">
          <ac:chgData name="Figueiredo Collado, Leticia GIZ" userId="43477417-cd10-417e-916b-2eb80b274d9c" providerId="ADAL" clId="{020AC0CA-1052-4973-958F-D4D36798E713}" dt="2024-10-23T21:29:06.180" v="672" actId="478"/>
          <ac:grpSpMkLst>
            <pc:docMk/>
            <pc:sldMk cId="1196584349" sldId="263"/>
            <ac:grpSpMk id="27" creationId="{7BD22288-336B-B0C2-1D0E-6DE5F2A1D524}"/>
          </ac:grpSpMkLst>
        </pc:grpChg>
        <pc:grpChg chg="del mod">
          <ac:chgData name="Figueiredo Collado, Leticia GIZ" userId="43477417-cd10-417e-916b-2eb80b274d9c" providerId="ADAL" clId="{020AC0CA-1052-4973-958F-D4D36798E713}" dt="2024-10-23T21:28:49.954" v="668" actId="478"/>
          <ac:grpSpMkLst>
            <pc:docMk/>
            <pc:sldMk cId="1196584349" sldId="263"/>
            <ac:grpSpMk id="29" creationId="{EDC967B1-D76E-AFA0-B949-9B863F7C9D19}"/>
          </ac:grpSpMkLst>
        </pc:grpChg>
        <pc:grpChg chg="add mod">
          <ac:chgData name="Figueiredo Collado, Leticia GIZ" userId="43477417-cd10-417e-916b-2eb80b274d9c" providerId="ADAL" clId="{020AC0CA-1052-4973-958F-D4D36798E713}" dt="2024-10-23T21:58:07.473" v="1992" actId="1076"/>
          <ac:grpSpMkLst>
            <pc:docMk/>
            <pc:sldMk cId="1196584349" sldId="263"/>
            <ac:grpSpMk id="35" creationId="{5D3B4F25-93D2-96C9-B103-6845DE225816}"/>
          </ac:grpSpMkLst>
        </pc:grpChg>
        <pc:grpChg chg="add mod">
          <ac:chgData name="Figueiredo Collado, Leticia GIZ" userId="43477417-cd10-417e-916b-2eb80b274d9c" providerId="ADAL" clId="{020AC0CA-1052-4973-958F-D4D36798E713}" dt="2024-10-23T21:58:03.430" v="1991" actId="1076"/>
          <ac:grpSpMkLst>
            <pc:docMk/>
            <pc:sldMk cId="1196584349" sldId="263"/>
            <ac:grpSpMk id="36" creationId="{A9FFD9DC-F0E5-147C-17A2-0F61FD462D08}"/>
          </ac:grpSpMkLst>
        </pc:grpChg>
        <pc:grpChg chg="add mod">
          <ac:chgData name="Figueiredo Collado, Leticia GIZ" userId="43477417-cd10-417e-916b-2eb80b274d9c" providerId="ADAL" clId="{020AC0CA-1052-4973-958F-D4D36798E713}" dt="2024-10-23T21:47:29.729" v="1726" actId="1076"/>
          <ac:grpSpMkLst>
            <pc:docMk/>
            <pc:sldMk cId="1196584349" sldId="263"/>
            <ac:grpSpMk id="41" creationId="{3BE0686D-A8C5-975B-3511-FBB81FEA2C28}"/>
          </ac:grpSpMkLst>
        </pc:grpChg>
        <pc:grpChg chg="add mod">
          <ac:chgData name="Figueiredo Collado, Leticia GIZ" userId="43477417-cd10-417e-916b-2eb80b274d9c" providerId="ADAL" clId="{020AC0CA-1052-4973-958F-D4D36798E713}" dt="2024-10-23T22:01:13.543" v="2114" actId="1076"/>
          <ac:grpSpMkLst>
            <pc:docMk/>
            <pc:sldMk cId="1196584349" sldId="263"/>
            <ac:grpSpMk id="50" creationId="{BE22C21F-59C7-8517-9FAB-9292AD2EDDBD}"/>
          </ac:grpSpMkLst>
        </pc:grpChg>
        <pc:cxnChg chg="add mod">
          <ac:chgData name="Figueiredo Collado, Leticia GIZ" userId="43477417-cd10-417e-916b-2eb80b274d9c" providerId="ADAL" clId="{020AC0CA-1052-4973-958F-D4D36798E713}" dt="2024-10-23T21:26:58.227" v="592" actId="1038"/>
          <ac:cxnSpMkLst>
            <pc:docMk/>
            <pc:sldMk cId="1196584349" sldId="263"/>
            <ac:cxnSpMk id="15" creationId="{46C9A32A-A93C-BB8C-6B06-B022BA183084}"/>
          </ac:cxnSpMkLst>
        </pc:cxnChg>
        <pc:cxnChg chg="add mod">
          <ac:chgData name="Figueiredo Collado, Leticia GIZ" userId="43477417-cd10-417e-916b-2eb80b274d9c" providerId="ADAL" clId="{020AC0CA-1052-4973-958F-D4D36798E713}" dt="2024-10-23T21:26:45.447" v="565"/>
          <ac:cxnSpMkLst>
            <pc:docMk/>
            <pc:sldMk cId="1196584349" sldId="263"/>
            <ac:cxnSpMk id="20" creationId="{6F7D7C24-3501-57AF-5843-EF87B8C9DBDF}"/>
          </ac:cxnSpMkLst>
        </pc:cxnChg>
        <pc:cxnChg chg="add mod">
          <ac:chgData name="Figueiredo Collado, Leticia GIZ" userId="43477417-cd10-417e-916b-2eb80b274d9c" providerId="ADAL" clId="{020AC0CA-1052-4973-958F-D4D36798E713}" dt="2024-10-23T21:27:19.721" v="606"/>
          <ac:cxnSpMkLst>
            <pc:docMk/>
            <pc:sldMk cId="1196584349" sldId="263"/>
            <ac:cxnSpMk id="23" creationId="{235F46A3-BBCE-040F-2E91-E7259D8B6E67}"/>
          </ac:cxnSpMkLst>
        </pc:cxnChg>
        <pc:cxnChg chg="add mod">
          <ac:chgData name="Figueiredo Collado, Leticia GIZ" userId="43477417-cd10-417e-916b-2eb80b274d9c" providerId="ADAL" clId="{020AC0CA-1052-4973-958F-D4D36798E713}" dt="2024-10-23T21:27:31.319" v="635" actId="1035"/>
          <ac:cxnSpMkLst>
            <pc:docMk/>
            <pc:sldMk cId="1196584349" sldId="263"/>
            <ac:cxnSpMk id="26" creationId="{66AAF069-8E98-4014-6C61-808F9A416045}"/>
          </ac:cxnSpMkLst>
        </pc:cxnChg>
      </pc:sldChg>
      <pc:sldChg chg="add del">
        <pc:chgData name="Figueiredo Collado, Leticia GIZ" userId="43477417-cd10-417e-916b-2eb80b274d9c" providerId="ADAL" clId="{020AC0CA-1052-4973-958F-D4D36798E713}" dt="2024-10-23T21:28:22.488" v="666" actId="47"/>
        <pc:sldMkLst>
          <pc:docMk/>
          <pc:sldMk cId="1890083655" sldId="264"/>
        </pc:sldMkLst>
      </pc:sldChg>
      <pc:sldChg chg="add ord">
        <pc:chgData name="Figueiredo Collado, Leticia GIZ" userId="43477417-cd10-417e-916b-2eb80b274d9c" providerId="ADAL" clId="{020AC0CA-1052-4973-958F-D4D36798E713}" dt="2024-10-23T21:19:54.730" v="8"/>
        <pc:sldMkLst>
          <pc:docMk/>
          <pc:sldMk cId="1577499883" sldId="272"/>
        </pc:sldMkLst>
      </pc:sldChg>
      <pc:sldChg chg="modSp add del mod">
        <pc:chgData name="Figueiredo Collado, Leticia GIZ" userId="43477417-cd10-417e-916b-2eb80b274d9c" providerId="ADAL" clId="{020AC0CA-1052-4973-958F-D4D36798E713}" dt="2024-10-23T21:34:30.153" v="774" actId="47"/>
        <pc:sldMkLst>
          <pc:docMk/>
          <pc:sldMk cId="2736953492" sldId="273"/>
        </pc:sldMkLst>
        <pc:spChg chg="mod">
          <ac:chgData name="Figueiredo Collado, Leticia GIZ" userId="43477417-cd10-417e-916b-2eb80b274d9c" providerId="ADAL" clId="{020AC0CA-1052-4973-958F-D4D36798E713}" dt="2024-10-23T21:20:22.510" v="24" actId="20577"/>
          <ac:spMkLst>
            <pc:docMk/>
            <pc:sldMk cId="2736953492" sldId="273"/>
            <ac:spMk id="2" creationId="{B2DBF70A-6E82-2972-AC7D-4B5EB03084C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42F5C-FEE4-4A0A-B29B-9679328D9722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E2A61-FAC6-448A-B80B-9DD2E46408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65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13086-CD8E-9DCD-941E-9D62CB2DB1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EAD90F-BCD4-B8B9-4B99-C3A4C495C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EB420-AEE2-2B8A-E9C2-7CD08B9B5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B2295-4C0D-5CD0-B2A7-634ABA3A9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760FB9-52FA-B5C6-3023-9180EE0EA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74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9FD7E-12A5-B742-F73C-E4179698A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D0BBDF-19C9-8761-0D8B-4ACC5EBC67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90735-4A49-95B5-6B50-CBFEA6A66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27E0E-9627-62CD-8018-731CEE82F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E5201-C225-0ECE-EA63-597CFBF85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14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6EF3D2-AD12-3807-CE29-9A79A40E8E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42F451-1295-FB3C-8DBA-E09AA10DF9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81DA9-6196-DEF7-408B-1B6D4672F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F16C17-788A-74F3-73FA-5F8179EF5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6220B-0AA7-9D64-4682-76925029F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602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FB840-B074-0068-F625-06585005D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42719-D237-3C24-D402-32784D82C1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330D9-30F2-7C2D-3E4D-85C59358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EFBE7-5B5B-A2D8-94C7-A8F0D8D17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7DEA8-DA91-0C83-6370-51A6A7086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44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17132-9490-EE50-FAD1-A54160204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598464-40F7-1188-ABFF-C9D7C7BE7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F2571-4F22-17CA-8972-A43EEBB9D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F1E3D-AAB8-82FE-BC8A-B5495F196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250B2-772A-1454-730C-461BD9EF2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59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DA9C3-7A76-6825-A182-2B36A76FA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AFFE1-9EF9-24EB-5896-718053A0AF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80AE48-3F3D-78ED-0B3E-652FC60C0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55358A-473B-2689-B4F9-74BF2B5EA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AC4CB-8141-9EC1-2463-1B634FEF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CA9FCB-0481-B39E-4472-8D042CB66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EADCD-6124-A488-6A36-2F33045D0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84389-F553-EC56-AEFD-5751597C0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59D3F-5738-FE83-D060-4F22833694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D7AE2A-B80D-2455-9188-7525E23593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D1860E-A2D9-DE2F-D767-9204FA8BF5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571945-56F9-40BB-9ED4-BF17C5607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0C5106-6E7B-7A07-75D2-76416D83C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4F1383-41AF-07F5-E907-C16117260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17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6293A-BC44-6DE9-B646-094B35664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2BF1A-98C6-B7EF-290A-58FE67B80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478C3E-729F-9F44-8BD4-C15E36981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4A512-4F36-02D3-D16A-B3EF63F61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14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FF3339-DBAF-BF01-0D6E-4BF373EE0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A4F83B-2CAA-528B-2261-F4BB1C1E9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C62643-9634-F801-4B06-CC68B7F13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92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B6F50-E492-C0CA-53F5-40E23741B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A6CF02-9924-7F09-61A5-A4503E7AF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09D69A-36DA-BDD8-9C20-D92F1EA007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705A81-ADA8-C770-915D-2E94179A2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577AA-0BA5-EA2F-332E-3E23EDE51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1E2416-A574-9FDA-C498-6D449F918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978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9E6E9-64EF-00D2-5258-10BC6756E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BA1C81-3159-AAB7-C3FC-4D7B3A6700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2AD22F-7903-711E-AB4A-59748C6D92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6C1E20-693E-EC5C-DAD1-E757DDA97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0646A-F654-7AE0-ECCA-7FE467ECD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E7B117-E125-2A64-84E4-3381C9939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62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12B307-52EF-DEC4-FCF7-77FA0482D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5AF7DF-FD74-507F-FC86-F3B57DB54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8E55D-12FA-8346-2B79-02E35C6F91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F43C5-C797-4559-BE05-61696487FF2E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00ACA-B05B-A4F7-2EA3-9564EC80D9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577A5-71AC-5D7D-A06C-D3FA1C64C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23C23-D8EC-41F9-BD31-636D91AEA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47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A355D41-D663-214C-5201-83ACCF0CAF9F}"/>
              </a:ext>
            </a:extLst>
          </p:cNvPr>
          <p:cNvGrpSpPr/>
          <p:nvPr/>
        </p:nvGrpSpPr>
        <p:grpSpPr>
          <a:xfrm>
            <a:off x="1390757" y="4953483"/>
            <a:ext cx="7731678" cy="1565339"/>
            <a:chOff x="349515" y="4198223"/>
            <a:chExt cx="3815190" cy="772415"/>
          </a:xfrm>
        </p:grpSpPr>
        <p:pic>
          <p:nvPicPr>
            <p:cNvPr id="5" name="Grafik 11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DD9B410E-DCBE-0EF0-2757-F73CCDC05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515" y="4198223"/>
              <a:ext cx="2674761" cy="77241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C2A7BCA-136C-9CBA-4BF0-C34C23CE23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743" t="32642" r="18106" b="30098"/>
            <a:stretch/>
          </p:blipFill>
          <p:spPr>
            <a:xfrm>
              <a:off x="3145096" y="4356597"/>
              <a:ext cx="1019609" cy="32129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3FD2252-7CB7-D989-2902-06F0B03D3D72}"/>
                </a:ext>
              </a:extLst>
            </p:cNvPr>
            <p:cNvSpPr txBox="1"/>
            <p:nvPr/>
          </p:nvSpPr>
          <p:spPr>
            <a:xfrm>
              <a:off x="3094878" y="4245712"/>
              <a:ext cx="587493" cy="15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75" err="1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Implemented</a:t>
              </a:r>
              <a:r>
                <a:rPr lang="de-DE" sz="375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lang="de-DE" sz="375" err="1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by</a:t>
              </a:r>
              <a:r>
                <a:rPr lang="de-DE" sz="375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:</a:t>
              </a:r>
              <a:endParaRPr lang="en-US" sz="375">
                <a:latin typeface="Georgia" panose="02040502050405020303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Picture 1" descr="A logo with green leaves and buildings&#10;&#10;Description automatically generated">
            <a:extLst>
              <a:ext uri="{FF2B5EF4-FFF2-40B4-BE49-F238E27FC236}">
                <a16:creationId xmlns:a16="http://schemas.microsoft.com/office/drawing/2014/main" id="{688B5220-34BF-4391-0334-C89E21DD1BA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23125" y1="79167" x2="23125" y2="79167"/>
                        <a14:foregroundMark x1="31172" y1="82222" x2="31172" y2="82222"/>
                        <a14:foregroundMark x1="34688" y1="80278" x2="34688" y2="80278"/>
                        <a14:foregroundMark x1="38203" y1="80278" x2="38203" y2="80278"/>
                        <a14:foregroundMark x1="40703" y1="79722" x2="40703" y2="79722"/>
                        <a14:foregroundMark x1="47813" y1="80000" x2="47813" y2="80000"/>
                        <a14:foregroundMark x1="51875" y1="82778" x2="51875" y2="82778"/>
                        <a14:foregroundMark x1="58359" y1="82778" x2="58359" y2="82778"/>
                        <a14:foregroundMark x1="64141" y1="85694" x2="64141" y2="85694"/>
                        <a14:foregroundMark x1="69375" y1="84722" x2="69375" y2="84722"/>
                        <a14:foregroundMark x1="75156" y1="83194" x2="75156" y2="83194"/>
                        <a14:backgroundMark x1="65859" y1="84028" x2="65859" y2="840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922" y="172806"/>
            <a:ext cx="1787638" cy="100554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3A03A19-0ABC-141C-9D5D-EB7ACE74EBD9}"/>
              </a:ext>
            </a:extLst>
          </p:cNvPr>
          <p:cNvGrpSpPr/>
          <p:nvPr/>
        </p:nvGrpSpPr>
        <p:grpSpPr>
          <a:xfrm>
            <a:off x="1390757" y="1290320"/>
            <a:ext cx="6442602" cy="2448560"/>
            <a:chOff x="4529882" y="1330419"/>
            <a:chExt cx="6442602" cy="244856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5F9D912-DEA1-9D4F-D584-D0E5B7FDC32B}"/>
                </a:ext>
              </a:extLst>
            </p:cNvPr>
            <p:cNvSpPr txBox="1"/>
            <p:nvPr/>
          </p:nvSpPr>
          <p:spPr>
            <a:xfrm>
              <a:off x="4684534" y="1414182"/>
              <a:ext cx="628795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rgbClr val="334D57"/>
                  </a:solidFill>
                  <a:latin typeface="GIZ Gravur Pro Cond" panose="02010506010101020102"/>
                  <a:ea typeface="Calibri" panose="020F0502020204030204" pitchFamily="34" charset="0"/>
                  <a:cs typeface="Calibri" panose="020F0502020204030204" pitchFamily="34" charset="0"/>
                </a:rPr>
                <a:t>Strengthening Climate Change Adaptation in Cities</a:t>
              </a:r>
            </a:p>
            <a:p>
              <a:endParaRPr lang="en-US" sz="2000" b="1" dirty="0">
                <a:solidFill>
                  <a:srgbClr val="334D57"/>
                </a:solidFill>
                <a:latin typeface="GIZ Gravur Pro Cond" panose="02010506010101020102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4000" spc="225" dirty="0">
                  <a:solidFill>
                    <a:srgbClr val="334D57"/>
                  </a:solidFill>
                  <a:latin typeface="GIZ Gravur Pro Cond" panose="02010506010101020102"/>
                  <a:ea typeface="Calibri" panose="020F0502020204030204" pitchFamily="34" charset="0"/>
                  <a:cs typeface="Calibri" panose="020F0502020204030204" pitchFamily="34" charset="0"/>
                </a:rPr>
                <a:t>CITIESADAPT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8F3B445-2D00-45A7-4560-62CB1BE118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29882" y="1330419"/>
              <a:ext cx="0" cy="2448560"/>
            </a:xfrm>
            <a:prstGeom prst="line">
              <a:avLst/>
            </a:prstGeom>
            <a:ln w="12700">
              <a:solidFill>
                <a:srgbClr val="95E18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749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0FA30E8-7351-9536-2A6F-5B32FB499E2A}"/>
              </a:ext>
            </a:extLst>
          </p:cNvPr>
          <p:cNvSpPr txBox="1"/>
          <p:nvPr/>
        </p:nvSpPr>
        <p:spPr>
          <a:xfrm>
            <a:off x="1772243" y="1568140"/>
            <a:ext cx="468512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Aptos" panose="020B0004020202020204" pitchFamily="34" charset="0"/>
              </a:rPr>
              <a:t>A </a:t>
            </a:r>
            <a:r>
              <a:rPr lang="en-US" sz="1400" b="1" dirty="0">
                <a:latin typeface="Aptos" panose="020B0004020202020204" pitchFamily="34" charset="0"/>
              </a:rPr>
              <a:t>stakeholder map</a:t>
            </a:r>
            <a:r>
              <a:rPr lang="en-US" sz="1400" dirty="0">
                <a:latin typeface="Aptos" panose="020B0004020202020204" pitchFamily="34" charset="0"/>
              </a:rPr>
              <a:t> is a visual representation of individuals, groups, or organizations that have an interest or influence in a particular project or institution. This tool contributes to a better understanding of the relationships and expectations within the project, facilitating the development of effective communication strategies.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012A964-AC61-3E75-F5EF-5B86408C991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334D57"/>
                </a:solidFill>
                <a:latin typeface="Aptos" panose="020B0004020202020204" pitchFamily="34" charset="0"/>
              </a:rPr>
              <a:t>Stakeholder map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AD1E6A-2554-4156-85D4-554C9D4AEE60}"/>
              </a:ext>
            </a:extLst>
          </p:cNvPr>
          <p:cNvSpPr txBox="1"/>
          <p:nvPr/>
        </p:nvSpPr>
        <p:spPr>
          <a:xfrm>
            <a:off x="358443" y="2058772"/>
            <a:ext cx="12019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b="1" dirty="0">
                <a:solidFill>
                  <a:srgbClr val="334D57"/>
                </a:solidFill>
                <a:latin typeface="Aptos" panose="020B0004020202020204" pitchFamily="34" charset="0"/>
              </a:rPr>
              <a:t>What is it?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6C9A32A-A93C-BB8C-6B06-B022BA183084}"/>
              </a:ext>
            </a:extLst>
          </p:cNvPr>
          <p:cNvCxnSpPr>
            <a:cxnSpLocks/>
          </p:cNvCxnSpPr>
          <p:nvPr/>
        </p:nvCxnSpPr>
        <p:spPr>
          <a:xfrm flipV="1">
            <a:off x="1645284" y="1441150"/>
            <a:ext cx="0" cy="1681480"/>
          </a:xfrm>
          <a:prstGeom prst="line">
            <a:avLst/>
          </a:prstGeom>
          <a:ln w="12700">
            <a:solidFill>
              <a:srgbClr val="95E1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69D77DE-7261-28BE-F115-494C420E7260}"/>
              </a:ext>
            </a:extLst>
          </p:cNvPr>
          <p:cNvSpPr txBox="1"/>
          <p:nvPr/>
        </p:nvSpPr>
        <p:spPr>
          <a:xfrm>
            <a:off x="358443" y="4556569"/>
            <a:ext cx="12019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b="1" dirty="0">
                <a:solidFill>
                  <a:srgbClr val="334D57"/>
                </a:solidFill>
                <a:latin typeface="Aptos" panose="020B0004020202020204" pitchFamily="34" charset="0"/>
              </a:rPr>
              <a:t>How do we create it?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6AAF069-8E98-4014-6C61-808F9A416045}"/>
              </a:ext>
            </a:extLst>
          </p:cNvPr>
          <p:cNvCxnSpPr>
            <a:cxnSpLocks/>
          </p:cNvCxnSpPr>
          <p:nvPr/>
        </p:nvCxnSpPr>
        <p:spPr>
          <a:xfrm flipV="1">
            <a:off x="1645284" y="3938947"/>
            <a:ext cx="0" cy="1681480"/>
          </a:xfrm>
          <a:prstGeom prst="line">
            <a:avLst/>
          </a:prstGeom>
          <a:ln w="12700">
            <a:solidFill>
              <a:srgbClr val="95E18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9FFD9DC-F0E5-147C-17A2-0F61FD462D08}"/>
              </a:ext>
            </a:extLst>
          </p:cNvPr>
          <p:cNvGrpSpPr/>
          <p:nvPr/>
        </p:nvGrpSpPr>
        <p:grpSpPr>
          <a:xfrm>
            <a:off x="2007149" y="5249389"/>
            <a:ext cx="3366180" cy="1293523"/>
            <a:chOff x="2030361" y="4275271"/>
            <a:chExt cx="3366180" cy="1293523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5B17297-AF1F-D20E-C17C-833D4590A990}"/>
                </a:ext>
              </a:extLst>
            </p:cNvPr>
            <p:cNvSpPr txBox="1"/>
            <p:nvPr/>
          </p:nvSpPr>
          <p:spPr>
            <a:xfrm>
              <a:off x="2417674" y="4445082"/>
              <a:ext cx="2978867" cy="1123712"/>
            </a:xfrm>
            <a:prstGeom prst="roundRect">
              <a:avLst/>
            </a:prstGeom>
            <a:noFill/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983010167">
                    <a:custGeom>
                      <a:avLst/>
                      <a:gdLst>
                        <a:gd name="connsiteX0" fmla="*/ 0 w 2978867"/>
                        <a:gd name="connsiteY0" fmla="*/ 187289 h 1123712"/>
                        <a:gd name="connsiteX1" fmla="*/ 187289 w 2978867"/>
                        <a:gd name="connsiteY1" fmla="*/ 0 h 1123712"/>
                        <a:gd name="connsiteX2" fmla="*/ 2791578 w 2978867"/>
                        <a:gd name="connsiteY2" fmla="*/ 0 h 1123712"/>
                        <a:gd name="connsiteX3" fmla="*/ 2978867 w 2978867"/>
                        <a:gd name="connsiteY3" fmla="*/ 187289 h 1123712"/>
                        <a:gd name="connsiteX4" fmla="*/ 2978867 w 2978867"/>
                        <a:gd name="connsiteY4" fmla="*/ 936423 h 1123712"/>
                        <a:gd name="connsiteX5" fmla="*/ 2791578 w 2978867"/>
                        <a:gd name="connsiteY5" fmla="*/ 1123712 h 1123712"/>
                        <a:gd name="connsiteX6" fmla="*/ 187289 w 2978867"/>
                        <a:gd name="connsiteY6" fmla="*/ 1123712 h 1123712"/>
                        <a:gd name="connsiteX7" fmla="*/ 0 w 2978867"/>
                        <a:gd name="connsiteY7" fmla="*/ 936423 h 1123712"/>
                        <a:gd name="connsiteX8" fmla="*/ 0 w 2978867"/>
                        <a:gd name="connsiteY8" fmla="*/ 187289 h 11237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978867" h="1123712" extrusionOk="0">
                          <a:moveTo>
                            <a:pt x="0" y="187289"/>
                          </a:moveTo>
                          <a:cubicBezTo>
                            <a:pt x="-18205" y="77709"/>
                            <a:pt x="84439" y="-9192"/>
                            <a:pt x="187289" y="0"/>
                          </a:cubicBezTo>
                          <a:cubicBezTo>
                            <a:pt x="575526" y="169661"/>
                            <a:pt x="1677381" y="-126685"/>
                            <a:pt x="2791578" y="0"/>
                          </a:cubicBezTo>
                          <a:cubicBezTo>
                            <a:pt x="2901659" y="-12290"/>
                            <a:pt x="2972694" y="86527"/>
                            <a:pt x="2978867" y="187289"/>
                          </a:cubicBezTo>
                          <a:cubicBezTo>
                            <a:pt x="2981645" y="491988"/>
                            <a:pt x="3013059" y="823567"/>
                            <a:pt x="2978867" y="936423"/>
                          </a:cubicBezTo>
                          <a:cubicBezTo>
                            <a:pt x="2974725" y="1025421"/>
                            <a:pt x="2898117" y="1110340"/>
                            <a:pt x="2791578" y="1123712"/>
                          </a:cubicBezTo>
                          <a:cubicBezTo>
                            <a:pt x="1711210" y="1121374"/>
                            <a:pt x="505605" y="1183455"/>
                            <a:pt x="187289" y="1123712"/>
                          </a:cubicBezTo>
                          <a:cubicBezTo>
                            <a:pt x="81023" y="1131833"/>
                            <a:pt x="2799" y="1047928"/>
                            <a:pt x="0" y="936423"/>
                          </a:cubicBezTo>
                          <a:cubicBezTo>
                            <a:pt x="-60154" y="673982"/>
                            <a:pt x="-17323" y="335127"/>
                            <a:pt x="0" y="18728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ptos" panose="020B0004020202020204" pitchFamily="34" charset="0"/>
                </a:rPr>
                <a:t>Identify</a:t>
              </a:r>
              <a:r>
                <a:rPr lang="en-US" sz="1200" dirty="0">
                  <a:latin typeface="Aptos" panose="020B0004020202020204" pitchFamily="34" charset="0"/>
                </a:rPr>
                <a:t> all the possible stakeholders involved in or affected by the project. They could be internal (employees, managers, etc.) or external (suppliers, government agencies, investors, etc.).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386EE7E-A8BE-492E-16A0-338FA6A247CB}"/>
                </a:ext>
              </a:extLst>
            </p:cNvPr>
            <p:cNvSpPr/>
            <p:nvPr/>
          </p:nvSpPr>
          <p:spPr>
            <a:xfrm>
              <a:off x="2030361" y="4275271"/>
              <a:ext cx="481583" cy="504416"/>
            </a:xfrm>
            <a:custGeom>
              <a:avLst/>
              <a:gdLst>
                <a:gd name="connsiteX0" fmla="*/ 0 w 481583"/>
                <a:gd name="connsiteY0" fmla="*/ 252208 h 504416"/>
                <a:gd name="connsiteX1" fmla="*/ 240792 w 481583"/>
                <a:gd name="connsiteY1" fmla="*/ 0 h 504416"/>
                <a:gd name="connsiteX2" fmla="*/ 481584 w 481583"/>
                <a:gd name="connsiteY2" fmla="*/ 252208 h 504416"/>
                <a:gd name="connsiteX3" fmla="*/ 240792 w 481583"/>
                <a:gd name="connsiteY3" fmla="*/ 504416 h 504416"/>
                <a:gd name="connsiteX4" fmla="*/ 0 w 481583"/>
                <a:gd name="connsiteY4" fmla="*/ 252208 h 50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83" h="504416" fill="none" extrusionOk="0">
                  <a:moveTo>
                    <a:pt x="0" y="252208"/>
                  </a:moveTo>
                  <a:cubicBezTo>
                    <a:pt x="-3371" y="112557"/>
                    <a:pt x="101439" y="7039"/>
                    <a:pt x="240792" y="0"/>
                  </a:cubicBezTo>
                  <a:cubicBezTo>
                    <a:pt x="383899" y="-2181"/>
                    <a:pt x="497776" y="104077"/>
                    <a:pt x="481584" y="252208"/>
                  </a:cubicBezTo>
                  <a:cubicBezTo>
                    <a:pt x="478947" y="395536"/>
                    <a:pt x="368305" y="482014"/>
                    <a:pt x="240792" y="504416"/>
                  </a:cubicBezTo>
                  <a:cubicBezTo>
                    <a:pt x="110518" y="498093"/>
                    <a:pt x="15961" y="381841"/>
                    <a:pt x="0" y="252208"/>
                  </a:cubicBezTo>
                  <a:close/>
                </a:path>
                <a:path w="481583" h="504416" stroke="0" extrusionOk="0">
                  <a:moveTo>
                    <a:pt x="0" y="252208"/>
                  </a:moveTo>
                  <a:cubicBezTo>
                    <a:pt x="-8882" y="131260"/>
                    <a:pt x="104324" y="3133"/>
                    <a:pt x="240792" y="0"/>
                  </a:cubicBezTo>
                  <a:cubicBezTo>
                    <a:pt x="379356" y="-7321"/>
                    <a:pt x="493532" y="136701"/>
                    <a:pt x="481584" y="252208"/>
                  </a:cubicBezTo>
                  <a:cubicBezTo>
                    <a:pt x="492068" y="381666"/>
                    <a:pt x="354292" y="495436"/>
                    <a:pt x="240792" y="504416"/>
                  </a:cubicBezTo>
                  <a:cubicBezTo>
                    <a:pt x="82063" y="510472"/>
                    <a:pt x="13029" y="405254"/>
                    <a:pt x="0" y="252208"/>
                  </a:cubicBezTo>
                  <a:close/>
                </a:path>
              </a:pathLst>
            </a:custGeom>
            <a:solidFill>
              <a:srgbClr val="85B995"/>
            </a:solidFill>
            <a:ln>
              <a:extLst>
                <a:ext uri="{C807C97D-BFC1-408E-A445-0C87EB9F89A2}">
                  <ask:lineSketchStyleProps xmlns:ask="http://schemas.microsoft.com/office/drawing/2018/sketchyshapes" sd="3323139180">
                    <a:prstGeom prst="ellips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Aptos ExtraBold" panose="020B0004020202020204" pitchFamily="34" charset="0"/>
                </a:rPr>
                <a:t>1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D3B4F25-93D2-96C9-B103-6845DE225816}"/>
              </a:ext>
            </a:extLst>
          </p:cNvPr>
          <p:cNvGrpSpPr/>
          <p:nvPr/>
        </p:nvGrpSpPr>
        <p:grpSpPr>
          <a:xfrm>
            <a:off x="2906629" y="3281726"/>
            <a:ext cx="2996000" cy="1736646"/>
            <a:chOff x="5940610" y="3151683"/>
            <a:chExt cx="2996000" cy="173664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740C2B2-B01B-C411-80EB-F0099DC93093}"/>
                </a:ext>
              </a:extLst>
            </p:cNvPr>
            <p:cNvSpPr txBox="1"/>
            <p:nvPr/>
          </p:nvSpPr>
          <p:spPr>
            <a:xfrm>
              <a:off x="6359650" y="3151683"/>
              <a:ext cx="2576960" cy="1736646"/>
            </a:xfrm>
            <a:prstGeom prst="roundRect">
              <a:avLst/>
            </a:prstGeom>
            <a:noFill/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983010167">
                    <a:custGeom>
                      <a:avLst/>
                      <a:gdLst>
                        <a:gd name="connsiteX0" fmla="*/ 0 w 2978867"/>
                        <a:gd name="connsiteY0" fmla="*/ 187289 h 1123712"/>
                        <a:gd name="connsiteX1" fmla="*/ 187289 w 2978867"/>
                        <a:gd name="connsiteY1" fmla="*/ 0 h 1123712"/>
                        <a:gd name="connsiteX2" fmla="*/ 2791578 w 2978867"/>
                        <a:gd name="connsiteY2" fmla="*/ 0 h 1123712"/>
                        <a:gd name="connsiteX3" fmla="*/ 2978867 w 2978867"/>
                        <a:gd name="connsiteY3" fmla="*/ 187289 h 1123712"/>
                        <a:gd name="connsiteX4" fmla="*/ 2978867 w 2978867"/>
                        <a:gd name="connsiteY4" fmla="*/ 936423 h 1123712"/>
                        <a:gd name="connsiteX5" fmla="*/ 2791578 w 2978867"/>
                        <a:gd name="connsiteY5" fmla="*/ 1123712 h 1123712"/>
                        <a:gd name="connsiteX6" fmla="*/ 187289 w 2978867"/>
                        <a:gd name="connsiteY6" fmla="*/ 1123712 h 1123712"/>
                        <a:gd name="connsiteX7" fmla="*/ 0 w 2978867"/>
                        <a:gd name="connsiteY7" fmla="*/ 936423 h 1123712"/>
                        <a:gd name="connsiteX8" fmla="*/ 0 w 2978867"/>
                        <a:gd name="connsiteY8" fmla="*/ 187289 h 11237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978867" h="1123712" extrusionOk="0">
                          <a:moveTo>
                            <a:pt x="0" y="187289"/>
                          </a:moveTo>
                          <a:cubicBezTo>
                            <a:pt x="-18205" y="77709"/>
                            <a:pt x="84439" y="-9192"/>
                            <a:pt x="187289" y="0"/>
                          </a:cubicBezTo>
                          <a:cubicBezTo>
                            <a:pt x="575526" y="169661"/>
                            <a:pt x="1677381" y="-126685"/>
                            <a:pt x="2791578" y="0"/>
                          </a:cubicBezTo>
                          <a:cubicBezTo>
                            <a:pt x="2901659" y="-12290"/>
                            <a:pt x="2972694" y="86527"/>
                            <a:pt x="2978867" y="187289"/>
                          </a:cubicBezTo>
                          <a:cubicBezTo>
                            <a:pt x="2981645" y="491988"/>
                            <a:pt x="3013059" y="823567"/>
                            <a:pt x="2978867" y="936423"/>
                          </a:cubicBezTo>
                          <a:cubicBezTo>
                            <a:pt x="2974725" y="1025421"/>
                            <a:pt x="2898117" y="1110340"/>
                            <a:pt x="2791578" y="1123712"/>
                          </a:cubicBezTo>
                          <a:cubicBezTo>
                            <a:pt x="1711210" y="1121374"/>
                            <a:pt x="505605" y="1183455"/>
                            <a:pt x="187289" y="1123712"/>
                          </a:cubicBezTo>
                          <a:cubicBezTo>
                            <a:pt x="81023" y="1131833"/>
                            <a:pt x="2799" y="1047928"/>
                            <a:pt x="0" y="936423"/>
                          </a:cubicBezTo>
                          <a:cubicBezTo>
                            <a:pt x="-60154" y="673982"/>
                            <a:pt x="-17323" y="335127"/>
                            <a:pt x="0" y="18728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ptos" panose="020B0004020202020204" pitchFamily="34" charset="0"/>
                </a:rPr>
                <a:t>Assess</a:t>
              </a:r>
              <a:r>
                <a:rPr lang="en-US" sz="1200" dirty="0">
                  <a:latin typeface="Aptos" panose="020B0004020202020204" pitchFamily="34" charset="0"/>
                </a:rPr>
                <a:t> the degree of influence a stakeholder has over the project, which could be: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sz="1200" dirty="0">
                  <a:latin typeface="Aptos" panose="020B0004020202020204" pitchFamily="34" charset="0"/>
                </a:rPr>
                <a:t>Direct influence (partners)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sz="1200" dirty="0">
                  <a:latin typeface="Aptos" panose="020B0004020202020204" pitchFamily="34" charset="0"/>
                </a:rPr>
                <a:t>Directly affected (cooperation planned)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sz="1200" dirty="0">
                  <a:latin typeface="Aptos" panose="020B0004020202020204" pitchFamily="34" charset="0"/>
                </a:rPr>
                <a:t>Indirect or temporary involvement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46E17BF-60B3-FDD2-C9E8-7BD9961E19EF}"/>
                </a:ext>
              </a:extLst>
            </p:cNvPr>
            <p:cNvSpPr/>
            <p:nvPr/>
          </p:nvSpPr>
          <p:spPr>
            <a:xfrm>
              <a:off x="5940610" y="3264481"/>
              <a:ext cx="481583" cy="504416"/>
            </a:xfrm>
            <a:custGeom>
              <a:avLst/>
              <a:gdLst>
                <a:gd name="connsiteX0" fmla="*/ 0 w 481583"/>
                <a:gd name="connsiteY0" fmla="*/ 252208 h 504416"/>
                <a:gd name="connsiteX1" fmla="*/ 240792 w 481583"/>
                <a:gd name="connsiteY1" fmla="*/ 0 h 504416"/>
                <a:gd name="connsiteX2" fmla="*/ 481584 w 481583"/>
                <a:gd name="connsiteY2" fmla="*/ 252208 h 504416"/>
                <a:gd name="connsiteX3" fmla="*/ 240792 w 481583"/>
                <a:gd name="connsiteY3" fmla="*/ 504416 h 504416"/>
                <a:gd name="connsiteX4" fmla="*/ 0 w 481583"/>
                <a:gd name="connsiteY4" fmla="*/ 252208 h 50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83" h="504416" fill="none" extrusionOk="0">
                  <a:moveTo>
                    <a:pt x="0" y="252208"/>
                  </a:moveTo>
                  <a:cubicBezTo>
                    <a:pt x="-3371" y="112557"/>
                    <a:pt x="101439" y="7039"/>
                    <a:pt x="240792" y="0"/>
                  </a:cubicBezTo>
                  <a:cubicBezTo>
                    <a:pt x="383899" y="-2181"/>
                    <a:pt x="497776" y="104077"/>
                    <a:pt x="481584" y="252208"/>
                  </a:cubicBezTo>
                  <a:cubicBezTo>
                    <a:pt x="478947" y="395536"/>
                    <a:pt x="368305" y="482014"/>
                    <a:pt x="240792" y="504416"/>
                  </a:cubicBezTo>
                  <a:cubicBezTo>
                    <a:pt x="110518" y="498093"/>
                    <a:pt x="15961" y="381841"/>
                    <a:pt x="0" y="252208"/>
                  </a:cubicBezTo>
                  <a:close/>
                </a:path>
                <a:path w="481583" h="504416" stroke="0" extrusionOk="0">
                  <a:moveTo>
                    <a:pt x="0" y="252208"/>
                  </a:moveTo>
                  <a:cubicBezTo>
                    <a:pt x="-8882" y="131260"/>
                    <a:pt x="104324" y="3133"/>
                    <a:pt x="240792" y="0"/>
                  </a:cubicBezTo>
                  <a:cubicBezTo>
                    <a:pt x="379356" y="-7321"/>
                    <a:pt x="493532" y="136701"/>
                    <a:pt x="481584" y="252208"/>
                  </a:cubicBezTo>
                  <a:cubicBezTo>
                    <a:pt x="492068" y="381666"/>
                    <a:pt x="354292" y="495436"/>
                    <a:pt x="240792" y="504416"/>
                  </a:cubicBezTo>
                  <a:cubicBezTo>
                    <a:pt x="82063" y="510472"/>
                    <a:pt x="13029" y="405254"/>
                    <a:pt x="0" y="252208"/>
                  </a:cubicBezTo>
                  <a:close/>
                </a:path>
              </a:pathLst>
            </a:custGeom>
            <a:solidFill>
              <a:srgbClr val="85B995"/>
            </a:solidFill>
            <a:ln>
              <a:extLst>
                <a:ext uri="{C807C97D-BFC1-408E-A445-0C87EB9F89A2}">
                  <ask:lineSketchStyleProps xmlns:ask="http://schemas.microsoft.com/office/drawing/2018/sketchyshapes" sd="3323139180">
                    <a:prstGeom prst="ellips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Aptos ExtraBold" panose="020B0004020202020204" pitchFamily="34" charset="0"/>
                </a:rPr>
                <a:t>2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BE0686D-A8C5-975B-3511-FBB81FEA2C28}"/>
              </a:ext>
            </a:extLst>
          </p:cNvPr>
          <p:cNvGrpSpPr/>
          <p:nvPr/>
        </p:nvGrpSpPr>
        <p:grpSpPr>
          <a:xfrm>
            <a:off x="6998799" y="2154451"/>
            <a:ext cx="2257357" cy="1378320"/>
            <a:chOff x="7225999" y="2208189"/>
            <a:chExt cx="2257357" cy="137832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897BF14-0643-3BAB-F632-22A72A5193CF}"/>
                </a:ext>
              </a:extLst>
            </p:cNvPr>
            <p:cNvSpPr txBox="1"/>
            <p:nvPr/>
          </p:nvSpPr>
          <p:spPr>
            <a:xfrm>
              <a:off x="7225999" y="2667108"/>
              <a:ext cx="2257357" cy="919401"/>
            </a:xfrm>
            <a:prstGeom prst="roundRect">
              <a:avLst/>
            </a:prstGeom>
            <a:noFill/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983010167">
                    <a:custGeom>
                      <a:avLst/>
                      <a:gdLst>
                        <a:gd name="connsiteX0" fmla="*/ 0 w 2978867"/>
                        <a:gd name="connsiteY0" fmla="*/ 187289 h 1123712"/>
                        <a:gd name="connsiteX1" fmla="*/ 187289 w 2978867"/>
                        <a:gd name="connsiteY1" fmla="*/ 0 h 1123712"/>
                        <a:gd name="connsiteX2" fmla="*/ 2791578 w 2978867"/>
                        <a:gd name="connsiteY2" fmla="*/ 0 h 1123712"/>
                        <a:gd name="connsiteX3" fmla="*/ 2978867 w 2978867"/>
                        <a:gd name="connsiteY3" fmla="*/ 187289 h 1123712"/>
                        <a:gd name="connsiteX4" fmla="*/ 2978867 w 2978867"/>
                        <a:gd name="connsiteY4" fmla="*/ 936423 h 1123712"/>
                        <a:gd name="connsiteX5" fmla="*/ 2791578 w 2978867"/>
                        <a:gd name="connsiteY5" fmla="*/ 1123712 h 1123712"/>
                        <a:gd name="connsiteX6" fmla="*/ 187289 w 2978867"/>
                        <a:gd name="connsiteY6" fmla="*/ 1123712 h 1123712"/>
                        <a:gd name="connsiteX7" fmla="*/ 0 w 2978867"/>
                        <a:gd name="connsiteY7" fmla="*/ 936423 h 1123712"/>
                        <a:gd name="connsiteX8" fmla="*/ 0 w 2978867"/>
                        <a:gd name="connsiteY8" fmla="*/ 187289 h 11237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978867" h="1123712" extrusionOk="0">
                          <a:moveTo>
                            <a:pt x="0" y="187289"/>
                          </a:moveTo>
                          <a:cubicBezTo>
                            <a:pt x="-18205" y="77709"/>
                            <a:pt x="84439" y="-9192"/>
                            <a:pt x="187289" y="0"/>
                          </a:cubicBezTo>
                          <a:cubicBezTo>
                            <a:pt x="575526" y="169661"/>
                            <a:pt x="1677381" y="-126685"/>
                            <a:pt x="2791578" y="0"/>
                          </a:cubicBezTo>
                          <a:cubicBezTo>
                            <a:pt x="2901659" y="-12290"/>
                            <a:pt x="2972694" y="86527"/>
                            <a:pt x="2978867" y="187289"/>
                          </a:cubicBezTo>
                          <a:cubicBezTo>
                            <a:pt x="2981645" y="491988"/>
                            <a:pt x="3013059" y="823567"/>
                            <a:pt x="2978867" y="936423"/>
                          </a:cubicBezTo>
                          <a:cubicBezTo>
                            <a:pt x="2974725" y="1025421"/>
                            <a:pt x="2898117" y="1110340"/>
                            <a:pt x="2791578" y="1123712"/>
                          </a:cubicBezTo>
                          <a:cubicBezTo>
                            <a:pt x="1711210" y="1121374"/>
                            <a:pt x="505605" y="1183455"/>
                            <a:pt x="187289" y="1123712"/>
                          </a:cubicBezTo>
                          <a:cubicBezTo>
                            <a:pt x="81023" y="1131833"/>
                            <a:pt x="2799" y="1047928"/>
                            <a:pt x="0" y="936423"/>
                          </a:cubicBezTo>
                          <a:cubicBezTo>
                            <a:pt x="-60154" y="673982"/>
                            <a:pt x="-17323" y="335127"/>
                            <a:pt x="0" y="18728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ptos" panose="020B0004020202020204" pitchFamily="34" charset="0"/>
                </a:rPr>
                <a:t>Categorize </a:t>
              </a:r>
              <a:r>
                <a:rPr lang="en-US" sz="1200" dirty="0">
                  <a:latin typeface="Aptos" panose="020B0004020202020204" pitchFamily="34" charset="0"/>
                </a:rPr>
                <a:t>the stakeholders. This can be done in many different ways, but here we present two possibilities: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07F699F-08E3-12E6-4E71-0F32F5BF694E}"/>
                </a:ext>
              </a:extLst>
            </p:cNvPr>
            <p:cNvSpPr/>
            <p:nvPr/>
          </p:nvSpPr>
          <p:spPr>
            <a:xfrm>
              <a:off x="7924338" y="2208189"/>
              <a:ext cx="481583" cy="504416"/>
            </a:xfrm>
            <a:custGeom>
              <a:avLst/>
              <a:gdLst>
                <a:gd name="connsiteX0" fmla="*/ 0 w 481583"/>
                <a:gd name="connsiteY0" fmla="*/ 252208 h 504416"/>
                <a:gd name="connsiteX1" fmla="*/ 240792 w 481583"/>
                <a:gd name="connsiteY1" fmla="*/ 0 h 504416"/>
                <a:gd name="connsiteX2" fmla="*/ 481584 w 481583"/>
                <a:gd name="connsiteY2" fmla="*/ 252208 h 504416"/>
                <a:gd name="connsiteX3" fmla="*/ 240792 w 481583"/>
                <a:gd name="connsiteY3" fmla="*/ 504416 h 504416"/>
                <a:gd name="connsiteX4" fmla="*/ 0 w 481583"/>
                <a:gd name="connsiteY4" fmla="*/ 252208 h 50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83" h="504416" fill="none" extrusionOk="0">
                  <a:moveTo>
                    <a:pt x="0" y="252208"/>
                  </a:moveTo>
                  <a:cubicBezTo>
                    <a:pt x="-3371" y="112557"/>
                    <a:pt x="101439" y="7039"/>
                    <a:pt x="240792" y="0"/>
                  </a:cubicBezTo>
                  <a:cubicBezTo>
                    <a:pt x="383899" y="-2181"/>
                    <a:pt x="497776" y="104077"/>
                    <a:pt x="481584" y="252208"/>
                  </a:cubicBezTo>
                  <a:cubicBezTo>
                    <a:pt x="478947" y="395536"/>
                    <a:pt x="368305" y="482014"/>
                    <a:pt x="240792" y="504416"/>
                  </a:cubicBezTo>
                  <a:cubicBezTo>
                    <a:pt x="110518" y="498093"/>
                    <a:pt x="15961" y="381841"/>
                    <a:pt x="0" y="252208"/>
                  </a:cubicBezTo>
                  <a:close/>
                </a:path>
                <a:path w="481583" h="504416" stroke="0" extrusionOk="0">
                  <a:moveTo>
                    <a:pt x="0" y="252208"/>
                  </a:moveTo>
                  <a:cubicBezTo>
                    <a:pt x="-8882" y="131260"/>
                    <a:pt x="104324" y="3133"/>
                    <a:pt x="240792" y="0"/>
                  </a:cubicBezTo>
                  <a:cubicBezTo>
                    <a:pt x="379356" y="-7321"/>
                    <a:pt x="493532" y="136701"/>
                    <a:pt x="481584" y="252208"/>
                  </a:cubicBezTo>
                  <a:cubicBezTo>
                    <a:pt x="492068" y="381666"/>
                    <a:pt x="354292" y="495436"/>
                    <a:pt x="240792" y="504416"/>
                  </a:cubicBezTo>
                  <a:cubicBezTo>
                    <a:pt x="82063" y="510472"/>
                    <a:pt x="13029" y="405254"/>
                    <a:pt x="0" y="252208"/>
                  </a:cubicBezTo>
                  <a:close/>
                </a:path>
              </a:pathLst>
            </a:custGeom>
            <a:solidFill>
              <a:srgbClr val="85B995"/>
            </a:solidFill>
            <a:ln>
              <a:extLst>
                <a:ext uri="{C807C97D-BFC1-408E-A445-0C87EB9F89A2}">
                  <ask:lineSketchStyleProps xmlns:ask="http://schemas.microsoft.com/office/drawing/2018/sketchyshapes" sd="3323139180">
                    <a:prstGeom prst="ellips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Aptos ExtraBold" panose="020B0004020202020204" pitchFamily="34" charset="0"/>
                </a:rPr>
                <a:t>3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6243619-4420-078E-E0F8-0A241859DFD1}"/>
              </a:ext>
            </a:extLst>
          </p:cNvPr>
          <p:cNvSpPr txBox="1"/>
          <p:nvPr/>
        </p:nvSpPr>
        <p:spPr>
          <a:xfrm>
            <a:off x="8354677" y="1139371"/>
            <a:ext cx="3191398" cy="91940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983010167">
                  <a:custGeom>
                    <a:avLst/>
                    <a:gdLst>
                      <a:gd name="connsiteX0" fmla="*/ 0 w 2978867"/>
                      <a:gd name="connsiteY0" fmla="*/ 187289 h 1123712"/>
                      <a:gd name="connsiteX1" fmla="*/ 187289 w 2978867"/>
                      <a:gd name="connsiteY1" fmla="*/ 0 h 1123712"/>
                      <a:gd name="connsiteX2" fmla="*/ 2791578 w 2978867"/>
                      <a:gd name="connsiteY2" fmla="*/ 0 h 1123712"/>
                      <a:gd name="connsiteX3" fmla="*/ 2978867 w 2978867"/>
                      <a:gd name="connsiteY3" fmla="*/ 187289 h 1123712"/>
                      <a:gd name="connsiteX4" fmla="*/ 2978867 w 2978867"/>
                      <a:gd name="connsiteY4" fmla="*/ 936423 h 1123712"/>
                      <a:gd name="connsiteX5" fmla="*/ 2791578 w 2978867"/>
                      <a:gd name="connsiteY5" fmla="*/ 1123712 h 1123712"/>
                      <a:gd name="connsiteX6" fmla="*/ 187289 w 2978867"/>
                      <a:gd name="connsiteY6" fmla="*/ 1123712 h 1123712"/>
                      <a:gd name="connsiteX7" fmla="*/ 0 w 2978867"/>
                      <a:gd name="connsiteY7" fmla="*/ 936423 h 1123712"/>
                      <a:gd name="connsiteX8" fmla="*/ 0 w 2978867"/>
                      <a:gd name="connsiteY8" fmla="*/ 187289 h 1123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78867" h="1123712" extrusionOk="0">
                        <a:moveTo>
                          <a:pt x="0" y="187289"/>
                        </a:moveTo>
                        <a:cubicBezTo>
                          <a:pt x="-18205" y="77709"/>
                          <a:pt x="84439" y="-9192"/>
                          <a:pt x="187289" y="0"/>
                        </a:cubicBezTo>
                        <a:cubicBezTo>
                          <a:pt x="575526" y="169661"/>
                          <a:pt x="1677381" y="-126685"/>
                          <a:pt x="2791578" y="0"/>
                        </a:cubicBezTo>
                        <a:cubicBezTo>
                          <a:pt x="2901659" y="-12290"/>
                          <a:pt x="2972694" y="86527"/>
                          <a:pt x="2978867" y="187289"/>
                        </a:cubicBezTo>
                        <a:cubicBezTo>
                          <a:pt x="2981645" y="491988"/>
                          <a:pt x="3013059" y="823567"/>
                          <a:pt x="2978867" y="936423"/>
                        </a:cubicBezTo>
                        <a:cubicBezTo>
                          <a:pt x="2974725" y="1025421"/>
                          <a:pt x="2898117" y="1110340"/>
                          <a:pt x="2791578" y="1123712"/>
                        </a:cubicBezTo>
                        <a:cubicBezTo>
                          <a:pt x="1711210" y="1121374"/>
                          <a:pt x="505605" y="1183455"/>
                          <a:pt x="187289" y="1123712"/>
                        </a:cubicBezTo>
                        <a:cubicBezTo>
                          <a:pt x="81023" y="1131833"/>
                          <a:pt x="2799" y="1047928"/>
                          <a:pt x="0" y="936423"/>
                        </a:cubicBezTo>
                        <a:cubicBezTo>
                          <a:pt x="-60154" y="673982"/>
                          <a:pt x="-17323" y="335127"/>
                          <a:pt x="0" y="18728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Aptos" panose="020B0004020202020204" pitchFamily="34" charset="0"/>
              </a:defRPr>
            </a:lvl1pPr>
          </a:lstStyle>
          <a:p>
            <a:r>
              <a:rPr lang="en-US" dirty="0"/>
              <a:t>Define the </a:t>
            </a:r>
            <a:r>
              <a:rPr lang="en-US" b="1" dirty="0"/>
              <a:t>type of organization</a:t>
            </a:r>
            <a:r>
              <a:rPr lang="en-US" dirty="0"/>
              <a:t> this stakeholder represents, as seen in Template 1 of this deck (public sector, private sector, academia, civil society,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58D9CA-51BD-E214-6D7A-04D72DD59262}"/>
              </a:ext>
            </a:extLst>
          </p:cNvPr>
          <p:cNvSpPr txBox="1"/>
          <p:nvPr/>
        </p:nvSpPr>
        <p:spPr>
          <a:xfrm>
            <a:off x="9418037" y="3611928"/>
            <a:ext cx="2257357" cy="306719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983010167">
                  <a:custGeom>
                    <a:avLst/>
                    <a:gdLst>
                      <a:gd name="connsiteX0" fmla="*/ 0 w 2978867"/>
                      <a:gd name="connsiteY0" fmla="*/ 187289 h 1123712"/>
                      <a:gd name="connsiteX1" fmla="*/ 187289 w 2978867"/>
                      <a:gd name="connsiteY1" fmla="*/ 0 h 1123712"/>
                      <a:gd name="connsiteX2" fmla="*/ 2791578 w 2978867"/>
                      <a:gd name="connsiteY2" fmla="*/ 0 h 1123712"/>
                      <a:gd name="connsiteX3" fmla="*/ 2978867 w 2978867"/>
                      <a:gd name="connsiteY3" fmla="*/ 187289 h 1123712"/>
                      <a:gd name="connsiteX4" fmla="*/ 2978867 w 2978867"/>
                      <a:gd name="connsiteY4" fmla="*/ 936423 h 1123712"/>
                      <a:gd name="connsiteX5" fmla="*/ 2791578 w 2978867"/>
                      <a:gd name="connsiteY5" fmla="*/ 1123712 h 1123712"/>
                      <a:gd name="connsiteX6" fmla="*/ 187289 w 2978867"/>
                      <a:gd name="connsiteY6" fmla="*/ 1123712 h 1123712"/>
                      <a:gd name="connsiteX7" fmla="*/ 0 w 2978867"/>
                      <a:gd name="connsiteY7" fmla="*/ 936423 h 1123712"/>
                      <a:gd name="connsiteX8" fmla="*/ 0 w 2978867"/>
                      <a:gd name="connsiteY8" fmla="*/ 187289 h 1123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78867" h="1123712" extrusionOk="0">
                        <a:moveTo>
                          <a:pt x="0" y="187289"/>
                        </a:moveTo>
                        <a:cubicBezTo>
                          <a:pt x="-18205" y="77709"/>
                          <a:pt x="84439" y="-9192"/>
                          <a:pt x="187289" y="0"/>
                        </a:cubicBezTo>
                        <a:cubicBezTo>
                          <a:pt x="575526" y="169661"/>
                          <a:pt x="1677381" y="-126685"/>
                          <a:pt x="2791578" y="0"/>
                        </a:cubicBezTo>
                        <a:cubicBezTo>
                          <a:pt x="2901659" y="-12290"/>
                          <a:pt x="2972694" y="86527"/>
                          <a:pt x="2978867" y="187289"/>
                        </a:cubicBezTo>
                        <a:cubicBezTo>
                          <a:pt x="2981645" y="491988"/>
                          <a:pt x="3013059" y="823567"/>
                          <a:pt x="2978867" y="936423"/>
                        </a:cubicBezTo>
                        <a:cubicBezTo>
                          <a:pt x="2974725" y="1025421"/>
                          <a:pt x="2898117" y="1110340"/>
                          <a:pt x="2791578" y="1123712"/>
                        </a:cubicBezTo>
                        <a:cubicBezTo>
                          <a:pt x="1711210" y="1121374"/>
                          <a:pt x="505605" y="1183455"/>
                          <a:pt x="187289" y="1123712"/>
                        </a:cubicBezTo>
                        <a:cubicBezTo>
                          <a:pt x="81023" y="1131833"/>
                          <a:pt x="2799" y="1047928"/>
                          <a:pt x="0" y="936423"/>
                        </a:cubicBezTo>
                        <a:cubicBezTo>
                          <a:pt x="-60154" y="673982"/>
                          <a:pt x="-17323" y="335127"/>
                          <a:pt x="0" y="18728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Aptos" panose="020B0004020202020204" pitchFamily="34" charset="0"/>
              </a:rPr>
              <a:t>Divide stakeholders into four quadrants, as seen in Template 2: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latin typeface="Aptos" panose="020B0004020202020204" pitchFamily="34" charset="0"/>
              </a:rPr>
              <a:t>Keep satisfied:</a:t>
            </a:r>
            <a:r>
              <a:rPr lang="en-US" sz="1100" dirty="0">
                <a:latin typeface="Aptos" panose="020B0004020202020204" pitchFamily="34" charset="0"/>
              </a:rPr>
              <a:t> stakeholders with high influence but low interest in the project</a:t>
            </a:r>
            <a:endParaRPr lang="en-US" sz="1100" b="1" dirty="0">
              <a:latin typeface="Aptos" panose="020B00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latin typeface="Aptos" panose="020B0004020202020204" pitchFamily="34" charset="0"/>
              </a:rPr>
              <a:t>Manage closely:</a:t>
            </a:r>
            <a:r>
              <a:rPr lang="en-US" sz="1100" dirty="0">
                <a:latin typeface="Aptos" panose="020B0004020202020204" pitchFamily="34" charset="0"/>
              </a:rPr>
              <a:t> stakeholders with high interest and high influence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latin typeface="Aptos" panose="020B0004020202020204" pitchFamily="34" charset="0"/>
              </a:rPr>
              <a:t>Keep informed: </a:t>
            </a:r>
            <a:r>
              <a:rPr lang="en-US" sz="1100" dirty="0">
                <a:latin typeface="Aptos" panose="020B0004020202020204" pitchFamily="34" charset="0"/>
              </a:rPr>
              <a:t>stakeholders with low influence but high interest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latin typeface="Aptos" panose="020B0004020202020204" pitchFamily="34" charset="0"/>
              </a:rPr>
              <a:t>Monitor:</a:t>
            </a:r>
            <a:r>
              <a:rPr lang="en-US" sz="1100" dirty="0">
                <a:latin typeface="Aptos" panose="020B0004020202020204" pitchFamily="34" charset="0"/>
              </a:rPr>
              <a:t> stakeholders with low influence and low interest in the project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6CA82A8-7C79-C917-A165-68D36059A009}"/>
              </a:ext>
            </a:extLst>
          </p:cNvPr>
          <p:cNvSpPr/>
          <p:nvPr/>
        </p:nvSpPr>
        <p:spPr>
          <a:xfrm>
            <a:off x="7401957" y="1569720"/>
            <a:ext cx="944483" cy="1041400"/>
          </a:xfrm>
          <a:custGeom>
            <a:avLst/>
            <a:gdLst>
              <a:gd name="connsiteX0" fmla="*/ 55483 w 944483"/>
              <a:gd name="connsiteY0" fmla="*/ 1041400 h 1041400"/>
              <a:gd name="connsiteX1" fmla="*/ 96123 w 944483"/>
              <a:gd name="connsiteY1" fmla="*/ 345440 h 1041400"/>
              <a:gd name="connsiteX2" fmla="*/ 944483 w 944483"/>
              <a:gd name="connsiteY2" fmla="*/ 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4483" h="1041400">
                <a:moveTo>
                  <a:pt x="55483" y="1041400"/>
                </a:moveTo>
                <a:cubicBezTo>
                  <a:pt x="1719" y="780203"/>
                  <a:pt x="-52044" y="519007"/>
                  <a:pt x="96123" y="345440"/>
                </a:cubicBezTo>
                <a:cubicBezTo>
                  <a:pt x="244290" y="171873"/>
                  <a:pt x="800550" y="21167"/>
                  <a:pt x="944483" y="0"/>
                </a:cubicBezTo>
              </a:path>
            </a:pathLst>
          </a:custGeom>
          <a:noFill/>
          <a:ln>
            <a:solidFill>
              <a:srgbClr val="85B995"/>
            </a:solidFill>
            <a:prstDash val="lgDash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30E255E-2D7A-7503-059D-F1469A1A81F8}"/>
              </a:ext>
            </a:extLst>
          </p:cNvPr>
          <p:cNvSpPr/>
          <p:nvPr/>
        </p:nvSpPr>
        <p:spPr>
          <a:xfrm>
            <a:off x="9245600" y="2974076"/>
            <a:ext cx="1412240" cy="627644"/>
          </a:xfrm>
          <a:custGeom>
            <a:avLst/>
            <a:gdLst>
              <a:gd name="connsiteX0" fmla="*/ 0 w 1412240"/>
              <a:gd name="connsiteY0" fmla="*/ 58684 h 627644"/>
              <a:gd name="connsiteX1" fmla="*/ 1046480 w 1412240"/>
              <a:gd name="connsiteY1" fmla="*/ 53604 h 627644"/>
              <a:gd name="connsiteX2" fmla="*/ 1412240 w 1412240"/>
              <a:gd name="connsiteY2" fmla="*/ 627644 h 62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2240" h="627644">
                <a:moveTo>
                  <a:pt x="0" y="58684"/>
                </a:moveTo>
                <a:cubicBezTo>
                  <a:pt x="405553" y="8730"/>
                  <a:pt x="811107" y="-41223"/>
                  <a:pt x="1046480" y="53604"/>
                </a:cubicBezTo>
                <a:cubicBezTo>
                  <a:pt x="1281853" y="148431"/>
                  <a:pt x="1380913" y="546364"/>
                  <a:pt x="1412240" y="627644"/>
                </a:cubicBezTo>
              </a:path>
            </a:pathLst>
          </a:custGeom>
          <a:noFill/>
          <a:ln>
            <a:solidFill>
              <a:srgbClr val="85B995"/>
            </a:solidFill>
            <a:prstDash val="lgDash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E22C21F-59C7-8517-9FAB-9292AD2EDDBD}"/>
              </a:ext>
            </a:extLst>
          </p:cNvPr>
          <p:cNvGrpSpPr/>
          <p:nvPr/>
        </p:nvGrpSpPr>
        <p:grpSpPr>
          <a:xfrm>
            <a:off x="6572601" y="4848956"/>
            <a:ext cx="1580684" cy="1162748"/>
            <a:chOff x="6773095" y="3107512"/>
            <a:chExt cx="1580684" cy="1162748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15E260C-6C81-DCCA-B6A2-D2AFBABD955A}"/>
                </a:ext>
              </a:extLst>
            </p:cNvPr>
            <p:cNvSpPr txBox="1"/>
            <p:nvPr/>
          </p:nvSpPr>
          <p:spPr>
            <a:xfrm>
              <a:off x="6773095" y="3555171"/>
              <a:ext cx="1580684" cy="715089"/>
            </a:xfrm>
            <a:prstGeom prst="roundRect">
              <a:avLst/>
            </a:prstGeom>
            <a:noFill/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983010167">
                    <a:custGeom>
                      <a:avLst/>
                      <a:gdLst>
                        <a:gd name="connsiteX0" fmla="*/ 0 w 2978867"/>
                        <a:gd name="connsiteY0" fmla="*/ 187289 h 1123712"/>
                        <a:gd name="connsiteX1" fmla="*/ 187289 w 2978867"/>
                        <a:gd name="connsiteY1" fmla="*/ 0 h 1123712"/>
                        <a:gd name="connsiteX2" fmla="*/ 2791578 w 2978867"/>
                        <a:gd name="connsiteY2" fmla="*/ 0 h 1123712"/>
                        <a:gd name="connsiteX3" fmla="*/ 2978867 w 2978867"/>
                        <a:gd name="connsiteY3" fmla="*/ 187289 h 1123712"/>
                        <a:gd name="connsiteX4" fmla="*/ 2978867 w 2978867"/>
                        <a:gd name="connsiteY4" fmla="*/ 936423 h 1123712"/>
                        <a:gd name="connsiteX5" fmla="*/ 2791578 w 2978867"/>
                        <a:gd name="connsiteY5" fmla="*/ 1123712 h 1123712"/>
                        <a:gd name="connsiteX6" fmla="*/ 187289 w 2978867"/>
                        <a:gd name="connsiteY6" fmla="*/ 1123712 h 1123712"/>
                        <a:gd name="connsiteX7" fmla="*/ 0 w 2978867"/>
                        <a:gd name="connsiteY7" fmla="*/ 936423 h 1123712"/>
                        <a:gd name="connsiteX8" fmla="*/ 0 w 2978867"/>
                        <a:gd name="connsiteY8" fmla="*/ 187289 h 11237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978867" h="1123712" extrusionOk="0">
                          <a:moveTo>
                            <a:pt x="0" y="187289"/>
                          </a:moveTo>
                          <a:cubicBezTo>
                            <a:pt x="-18205" y="77709"/>
                            <a:pt x="84439" y="-9192"/>
                            <a:pt x="187289" y="0"/>
                          </a:cubicBezTo>
                          <a:cubicBezTo>
                            <a:pt x="575526" y="169661"/>
                            <a:pt x="1677381" y="-126685"/>
                            <a:pt x="2791578" y="0"/>
                          </a:cubicBezTo>
                          <a:cubicBezTo>
                            <a:pt x="2901659" y="-12290"/>
                            <a:pt x="2972694" y="86527"/>
                            <a:pt x="2978867" y="187289"/>
                          </a:cubicBezTo>
                          <a:cubicBezTo>
                            <a:pt x="2981645" y="491988"/>
                            <a:pt x="3013059" y="823567"/>
                            <a:pt x="2978867" y="936423"/>
                          </a:cubicBezTo>
                          <a:cubicBezTo>
                            <a:pt x="2974725" y="1025421"/>
                            <a:pt x="2898117" y="1110340"/>
                            <a:pt x="2791578" y="1123712"/>
                          </a:cubicBezTo>
                          <a:cubicBezTo>
                            <a:pt x="1711210" y="1121374"/>
                            <a:pt x="505605" y="1183455"/>
                            <a:pt x="187289" y="1123712"/>
                          </a:cubicBezTo>
                          <a:cubicBezTo>
                            <a:pt x="81023" y="1131833"/>
                            <a:pt x="2799" y="1047928"/>
                            <a:pt x="0" y="936423"/>
                          </a:cubicBezTo>
                          <a:cubicBezTo>
                            <a:pt x="-60154" y="673982"/>
                            <a:pt x="-17323" y="335127"/>
                            <a:pt x="0" y="187289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txBody>
            <a:bodyPr wrap="square">
              <a:spAutoFit/>
            </a:bodyPr>
            <a:lstStyle/>
            <a:p>
              <a:r>
                <a:rPr lang="en-US" sz="1200" b="1" dirty="0">
                  <a:latin typeface="Aptos" panose="020B0004020202020204" pitchFamily="34" charset="0"/>
                </a:rPr>
                <a:t>Place</a:t>
              </a:r>
              <a:r>
                <a:rPr lang="en-US" sz="1200" dirty="0">
                  <a:latin typeface="Aptos" panose="020B0004020202020204" pitchFamily="34" charset="0"/>
                </a:rPr>
                <a:t> stakeholders on the grid, creating a map.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4CE21E9-7B2D-B19D-1697-470E2E1167B7}"/>
                </a:ext>
              </a:extLst>
            </p:cNvPr>
            <p:cNvSpPr/>
            <p:nvPr/>
          </p:nvSpPr>
          <p:spPr>
            <a:xfrm>
              <a:off x="6811523" y="3107512"/>
              <a:ext cx="481583" cy="504416"/>
            </a:xfrm>
            <a:custGeom>
              <a:avLst/>
              <a:gdLst>
                <a:gd name="connsiteX0" fmla="*/ 0 w 481583"/>
                <a:gd name="connsiteY0" fmla="*/ 252208 h 504416"/>
                <a:gd name="connsiteX1" fmla="*/ 240792 w 481583"/>
                <a:gd name="connsiteY1" fmla="*/ 0 h 504416"/>
                <a:gd name="connsiteX2" fmla="*/ 481584 w 481583"/>
                <a:gd name="connsiteY2" fmla="*/ 252208 h 504416"/>
                <a:gd name="connsiteX3" fmla="*/ 240792 w 481583"/>
                <a:gd name="connsiteY3" fmla="*/ 504416 h 504416"/>
                <a:gd name="connsiteX4" fmla="*/ 0 w 481583"/>
                <a:gd name="connsiteY4" fmla="*/ 252208 h 50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83" h="504416" fill="none" extrusionOk="0">
                  <a:moveTo>
                    <a:pt x="0" y="252208"/>
                  </a:moveTo>
                  <a:cubicBezTo>
                    <a:pt x="-3371" y="112557"/>
                    <a:pt x="101439" y="7039"/>
                    <a:pt x="240792" y="0"/>
                  </a:cubicBezTo>
                  <a:cubicBezTo>
                    <a:pt x="383899" y="-2181"/>
                    <a:pt x="497776" y="104077"/>
                    <a:pt x="481584" y="252208"/>
                  </a:cubicBezTo>
                  <a:cubicBezTo>
                    <a:pt x="478947" y="395536"/>
                    <a:pt x="368305" y="482014"/>
                    <a:pt x="240792" y="504416"/>
                  </a:cubicBezTo>
                  <a:cubicBezTo>
                    <a:pt x="110518" y="498093"/>
                    <a:pt x="15961" y="381841"/>
                    <a:pt x="0" y="252208"/>
                  </a:cubicBezTo>
                  <a:close/>
                </a:path>
                <a:path w="481583" h="504416" stroke="0" extrusionOk="0">
                  <a:moveTo>
                    <a:pt x="0" y="252208"/>
                  </a:moveTo>
                  <a:cubicBezTo>
                    <a:pt x="-8882" y="131260"/>
                    <a:pt x="104324" y="3133"/>
                    <a:pt x="240792" y="0"/>
                  </a:cubicBezTo>
                  <a:cubicBezTo>
                    <a:pt x="379356" y="-7321"/>
                    <a:pt x="493532" y="136701"/>
                    <a:pt x="481584" y="252208"/>
                  </a:cubicBezTo>
                  <a:cubicBezTo>
                    <a:pt x="492068" y="381666"/>
                    <a:pt x="354292" y="495436"/>
                    <a:pt x="240792" y="504416"/>
                  </a:cubicBezTo>
                  <a:cubicBezTo>
                    <a:pt x="82063" y="510472"/>
                    <a:pt x="13029" y="405254"/>
                    <a:pt x="0" y="252208"/>
                  </a:cubicBezTo>
                  <a:close/>
                </a:path>
              </a:pathLst>
            </a:custGeom>
            <a:solidFill>
              <a:srgbClr val="85B995"/>
            </a:solidFill>
            <a:ln>
              <a:extLst>
                <a:ext uri="{C807C97D-BFC1-408E-A445-0C87EB9F89A2}">
                  <ask:lineSketchStyleProps xmlns:ask="http://schemas.microsoft.com/office/drawing/2018/sketchyshapes" sd="3323139180">
                    <a:prstGeom prst="ellipse">
                      <a:avLst/>
                    </a:prstGeom>
                    <ask:type>
                      <ask:lineSketchCurve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Aptos ExtraBold" panose="020B0004020202020204" pitchFamily="34" charset="0"/>
                </a:rPr>
                <a:t>4</a:t>
              </a:r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578BE60-9A49-B84C-F08F-FC3268F93E7D}"/>
              </a:ext>
            </a:extLst>
          </p:cNvPr>
          <p:cNvSpPr/>
          <p:nvPr/>
        </p:nvSpPr>
        <p:spPr>
          <a:xfrm>
            <a:off x="2760772" y="4298623"/>
            <a:ext cx="557463" cy="1102936"/>
          </a:xfrm>
          <a:custGeom>
            <a:avLst/>
            <a:gdLst>
              <a:gd name="connsiteX0" fmla="*/ 434915 w 557463"/>
              <a:gd name="connsiteY0" fmla="*/ 1102936 h 1102936"/>
              <a:gd name="connsiteX1" fmla="*/ 1282 w 557463"/>
              <a:gd name="connsiteY1" fmla="*/ 480767 h 1102936"/>
              <a:gd name="connsiteX2" fmla="*/ 557463 w 557463"/>
              <a:gd name="connsiteY2" fmla="*/ 0 h 1102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463" h="1102936">
                <a:moveTo>
                  <a:pt x="434915" y="1102936"/>
                </a:moveTo>
                <a:cubicBezTo>
                  <a:pt x="207886" y="883763"/>
                  <a:pt x="-19143" y="664590"/>
                  <a:pt x="1282" y="480767"/>
                </a:cubicBezTo>
                <a:cubicBezTo>
                  <a:pt x="21707" y="296944"/>
                  <a:pt x="434915" y="69130"/>
                  <a:pt x="557463" y="0"/>
                </a:cubicBezTo>
              </a:path>
            </a:pathLst>
          </a:custGeom>
          <a:noFill/>
          <a:ln w="19050">
            <a:solidFill>
              <a:srgbClr val="85B995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B2281080-20E7-8710-0D07-92E4F7913CB2}"/>
              </a:ext>
            </a:extLst>
          </p:cNvPr>
          <p:cNvSpPr/>
          <p:nvPr/>
        </p:nvSpPr>
        <p:spPr>
          <a:xfrm>
            <a:off x="5910606" y="3110845"/>
            <a:ext cx="1084083" cy="1398501"/>
          </a:xfrm>
          <a:custGeom>
            <a:avLst/>
            <a:gdLst>
              <a:gd name="connsiteX0" fmla="*/ 0 w 1084083"/>
              <a:gd name="connsiteY0" fmla="*/ 1395167 h 1398501"/>
              <a:gd name="connsiteX1" fmla="*/ 424206 w 1084083"/>
              <a:gd name="connsiteY1" fmla="*/ 1244339 h 1398501"/>
              <a:gd name="connsiteX2" fmla="*/ 584462 w 1084083"/>
              <a:gd name="connsiteY2" fmla="*/ 395926 h 1398501"/>
              <a:gd name="connsiteX3" fmla="*/ 1084083 w 1084083"/>
              <a:gd name="connsiteY3" fmla="*/ 0 h 139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4083" h="1398501">
                <a:moveTo>
                  <a:pt x="0" y="1395167"/>
                </a:moveTo>
                <a:cubicBezTo>
                  <a:pt x="163398" y="1403023"/>
                  <a:pt x="326796" y="1410879"/>
                  <a:pt x="424206" y="1244339"/>
                </a:cubicBezTo>
                <a:cubicBezTo>
                  <a:pt x="521616" y="1077799"/>
                  <a:pt x="474483" y="603316"/>
                  <a:pt x="584462" y="395926"/>
                </a:cubicBezTo>
                <a:cubicBezTo>
                  <a:pt x="694441" y="188536"/>
                  <a:pt x="1084083" y="0"/>
                  <a:pt x="1084083" y="0"/>
                </a:cubicBezTo>
              </a:path>
            </a:pathLst>
          </a:custGeom>
          <a:noFill/>
          <a:ln w="19050">
            <a:solidFill>
              <a:srgbClr val="85B995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E5265636-68B8-29D7-7B9D-81D88C991A49}"/>
              </a:ext>
            </a:extLst>
          </p:cNvPr>
          <p:cNvSpPr/>
          <p:nvPr/>
        </p:nvSpPr>
        <p:spPr>
          <a:xfrm>
            <a:off x="7365474" y="3544478"/>
            <a:ext cx="562468" cy="1753386"/>
          </a:xfrm>
          <a:custGeom>
            <a:avLst/>
            <a:gdLst>
              <a:gd name="connsiteX0" fmla="*/ 562468 w 562468"/>
              <a:gd name="connsiteY0" fmla="*/ 0 h 1753386"/>
              <a:gd name="connsiteX1" fmla="*/ 91128 w 562468"/>
              <a:gd name="connsiteY1" fmla="*/ 575035 h 1753386"/>
              <a:gd name="connsiteX2" fmla="*/ 25140 w 562468"/>
              <a:gd name="connsiteY2" fmla="*/ 1753386 h 1753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2468" h="1753386">
                <a:moveTo>
                  <a:pt x="562468" y="0"/>
                </a:moveTo>
                <a:cubicBezTo>
                  <a:pt x="371575" y="141402"/>
                  <a:pt x="180683" y="282804"/>
                  <a:pt x="91128" y="575035"/>
                </a:cubicBezTo>
                <a:cubicBezTo>
                  <a:pt x="1573" y="867266"/>
                  <a:pt x="-25136" y="1594701"/>
                  <a:pt x="25140" y="1753386"/>
                </a:cubicBezTo>
              </a:path>
            </a:pathLst>
          </a:custGeom>
          <a:noFill/>
          <a:ln w="19050">
            <a:solidFill>
              <a:srgbClr val="85B995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84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>
            <a:extLst>
              <a:ext uri="{FF2B5EF4-FFF2-40B4-BE49-F238E27FC236}">
                <a16:creationId xmlns:a16="http://schemas.microsoft.com/office/drawing/2014/main" id="{4F03405C-A018-B529-C83A-FDC212D1F8EE}"/>
              </a:ext>
            </a:extLst>
          </p:cNvPr>
          <p:cNvGrpSpPr/>
          <p:nvPr/>
        </p:nvGrpSpPr>
        <p:grpSpPr>
          <a:xfrm>
            <a:off x="1712005" y="82946"/>
            <a:ext cx="8767989" cy="6692108"/>
            <a:chOff x="404291" y="0"/>
            <a:chExt cx="9949543" cy="759392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1D952F0-F4FF-E1A7-97FC-07D37060EDAE}"/>
                </a:ext>
              </a:extLst>
            </p:cNvPr>
            <p:cNvGrpSpPr/>
            <p:nvPr/>
          </p:nvGrpSpPr>
          <p:grpSpPr>
            <a:xfrm>
              <a:off x="2306569" y="532152"/>
              <a:ext cx="6496958" cy="6496958"/>
              <a:chOff x="2603499" y="1037430"/>
              <a:chExt cx="5486400" cy="5486400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9FF2D1CF-CC03-1FDB-4265-14A36B4C163C}"/>
                  </a:ext>
                </a:extLst>
              </p:cNvPr>
              <p:cNvSpPr/>
              <p:nvPr/>
            </p:nvSpPr>
            <p:spPr>
              <a:xfrm>
                <a:off x="2603499" y="1037430"/>
                <a:ext cx="5486400" cy="5486400"/>
              </a:xfrm>
              <a:prstGeom prst="ellipse">
                <a:avLst/>
              </a:prstGeom>
              <a:solidFill>
                <a:srgbClr val="8DC682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2453C12B-D857-8CFB-1BA8-5ED3B717CB6F}"/>
                  </a:ext>
                </a:extLst>
              </p:cNvPr>
              <p:cNvSpPr/>
              <p:nvPr/>
            </p:nvSpPr>
            <p:spPr>
              <a:xfrm>
                <a:off x="3289300" y="1723231"/>
                <a:ext cx="4114800" cy="4114800"/>
              </a:xfrm>
              <a:prstGeom prst="ellipse">
                <a:avLst/>
              </a:prstGeom>
              <a:solidFill>
                <a:srgbClr val="68A77C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FA389C0D-FB13-91E8-2C58-A92D6649A02E}"/>
                  </a:ext>
                </a:extLst>
              </p:cNvPr>
              <p:cNvSpPr/>
              <p:nvPr/>
            </p:nvSpPr>
            <p:spPr>
              <a:xfrm>
                <a:off x="3975099" y="2409030"/>
                <a:ext cx="2743200" cy="2743200"/>
              </a:xfrm>
              <a:prstGeom prst="ellipse">
                <a:avLst/>
              </a:prstGeom>
              <a:solidFill>
                <a:srgbClr val="398072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5123180D-E68D-4F7A-7E11-97E1065477B9}"/>
                  </a:ext>
                </a:extLst>
              </p:cNvPr>
              <p:cNvSpPr/>
              <p:nvPr/>
            </p:nvSpPr>
            <p:spPr>
              <a:xfrm>
                <a:off x="4596740" y="3010857"/>
                <a:ext cx="1499916" cy="1539546"/>
              </a:xfrm>
              <a:prstGeom prst="ellipse">
                <a:avLst/>
              </a:prstGeom>
              <a:solidFill>
                <a:srgbClr val="39807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object 57">
              <a:extLst>
                <a:ext uri="{FF2B5EF4-FFF2-40B4-BE49-F238E27FC236}">
                  <a16:creationId xmlns:a16="http://schemas.microsoft.com/office/drawing/2014/main" id="{23FACE1F-CEA9-5DCD-C048-987813553581}"/>
                </a:ext>
              </a:extLst>
            </p:cNvPr>
            <p:cNvSpPr txBox="1"/>
            <p:nvPr/>
          </p:nvSpPr>
          <p:spPr>
            <a:xfrm>
              <a:off x="4910818" y="3297511"/>
              <a:ext cx="1295466" cy="92333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73660" marR="45085" indent="-20955" algn="ctr"/>
              <a:r>
                <a:rPr lang="en-GB" sz="3000" b="1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Your City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B062875-E0BC-A98B-D348-F948537CF30A}"/>
                </a:ext>
              </a:extLst>
            </p:cNvPr>
            <p:cNvGrpSpPr/>
            <p:nvPr/>
          </p:nvGrpSpPr>
          <p:grpSpPr>
            <a:xfrm>
              <a:off x="404291" y="250041"/>
              <a:ext cx="9949543" cy="7272411"/>
              <a:chOff x="788788" y="744531"/>
              <a:chExt cx="8707280" cy="6364404"/>
            </a:xfrm>
          </p:grpSpPr>
          <p:sp>
            <p:nvSpPr>
              <p:cNvPr id="11" name="object 15">
                <a:extLst>
                  <a:ext uri="{FF2B5EF4-FFF2-40B4-BE49-F238E27FC236}">
                    <a16:creationId xmlns:a16="http://schemas.microsoft.com/office/drawing/2014/main" id="{FBC0C13E-2A75-76C0-DF48-C15FD14B7115}"/>
                  </a:ext>
                </a:extLst>
              </p:cNvPr>
              <p:cNvSpPr txBox="1"/>
              <p:nvPr/>
            </p:nvSpPr>
            <p:spPr>
              <a:xfrm>
                <a:off x="1712865" y="1673690"/>
                <a:ext cx="1305402" cy="37708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algn="r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Networks and associations</a:t>
                </a:r>
              </a:p>
            </p:txBody>
          </p:sp>
          <p:sp>
            <p:nvSpPr>
              <p:cNvPr id="12" name="object 16">
                <a:extLst>
                  <a:ext uri="{FF2B5EF4-FFF2-40B4-BE49-F238E27FC236}">
                    <a16:creationId xmlns:a16="http://schemas.microsoft.com/office/drawing/2014/main" id="{46FC8675-5E67-1B93-73C3-1BFF074C7D6C}"/>
                  </a:ext>
                </a:extLst>
              </p:cNvPr>
              <p:cNvSpPr txBox="1"/>
              <p:nvPr/>
            </p:nvSpPr>
            <p:spPr>
              <a:xfrm>
                <a:off x="7528576" y="1393090"/>
                <a:ext cx="1203973" cy="37708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Local</a:t>
                </a:r>
              </a:p>
              <a:p>
                <a:pPr marL="12700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Government</a:t>
                </a:r>
                <a:endPara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ptos" panose="020B0004020202020204" pitchFamily="34" charset="0"/>
                  <a:cs typeface="Arial"/>
                </a:endParaRPr>
              </a:p>
            </p:txBody>
          </p:sp>
          <p:sp>
            <p:nvSpPr>
              <p:cNvPr id="13" name="object 17">
                <a:extLst>
                  <a:ext uri="{FF2B5EF4-FFF2-40B4-BE49-F238E27FC236}">
                    <a16:creationId xmlns:a16="http://schemas.microsoft.com/office/drawing/2014/main" id="{65112028-1553-77CB-3C04-748A96B46565}"/>
                  </a:ext>
                </a:extLst>
              </p:cNvPr>
              <p:cNvSpPr txBox="1"/>
              <p:nvPr/>
            </p:nvSpPr>
            <p:spPr>
              <a:xfrm>
                <a:off x="788788" y="2918586"/>
                <a:ext cx="1614420" cy="18854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1115" marR="5080" indent="-19050" algn="r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Civil Society</a:t>
                </a:r>
                <a:endPara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ptos" panose="020B0004020202020204" pitchFamily="34" charset="0"/>
                  <a:cs typeface="Arial"/>
                </a:endParaRPr>
              </a:p>
            </p:txBody>
          </p:sp>
          <p:sp>
            <p:nvSpPr>
              <p:cNvPr id="14" name="object 17">
                <a:extLst>
                  <a:ext uri="{FF2B5EF4-FFF2-40B4-BE49-F238E27FC236}">
                    <a16:creationId xmlns:a16="http://schemas.microsoft.com/office/drawing/2014/main" id="{D6398F5B-9DD9-7636-1904-CD822BD6B5C7}"/>
                  </a:ext>
                </a:extLst>
              </p:cNvPr>
              <p:cNvSpPr txBox="1"/>
              <p:nvPr/>
            </p:nvSpPr>
            <p:spPr>
              <a:xfrm>
                <a:off x="2012826" y="6347765"/>
                <a:ext cx="1614420" cy="18854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1115" marR="5080" indent="-19050" algn="r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Universities</a:t>
                </a:r>
                <a:endPara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ptos" panose="020B0004020202020204" pitchFamily="34" charset="0"/>
                  <a:cs typeface="Arial"/>
                </a:endParaRPr>
              </a:p>
            </p:txBody>
          </p:sp>
          <p:sp>
            <p:nvSpPr>
              <p:cNvPr id="15" name="object 16">
                <a:extLst>
                  <a:ext uri="{FF2B5EF4-FFF2-40B4-BE49-F238E27FC236}">
                    <a16:creationId xmlns:a16="http://schemas.microsoft.com/office/drawing/2014/main" id="{F82D482E-815D-31F7-475C-5556A732500F}"/>
                  </a:ext>
                </a:extLst>
              </p:cNvPr>
              <p:cNvSpPr txBox="1"/>
              <p:nvPr/>
            </p:nvSpPr>
            <p:spPr>
              <a:xfrm>
                <a:off x="5312635" y="6731847"/>
                <a:ext cx="1239157" cy="37708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International Organisations</a:t>
                </a:r>
              </a:p>
            </p:txBody>
          </p:sp>
          <p:sp>
            <p:nvSpPr>
              <p:cNvPr id="16" name="object 16">
                <a:extLst>
                  <a:ext uri="{FF2B5EF4-FFF2-40B4-BE49-F238E27FC236}">
                    <a16:creationId xmlns:a16="http://schemas.microsoft.com/office/drawing/2014/main" id="{ACFD17B3-3344-F4A3-1526-23AD16BE582B}"/>
                  </a:ext>
                </a:extLst>
              </p:cNvPr>
              <p:cNvSpPr txBox="1"/>
              <p:nvPr/>
            </p:nvSpPr>
            <p:spPr>
              <a:xfrm>
                <a:off x="8187931" y="4738444"/>
                <a:ext cx="1189753" cy="37708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Government </a:t>
                </a:r>
              </a:p>
              <a:p>
                <a:pPr marL="12700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Agencies</a:t>
                </a:r>
                <a:endPara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ptos" panose="020B0004020202020204" pitchFamily="34" charset="0"/>
                  <a:cs typeface="Arial"/>
                </a:endParaRPr>
              </a:p>
            </p:txBody>
          </p:sp>
          <p:sp>
            <p:nvSpPr>
              <p:cNvPr id="17" name="object 16">
                <a:extLst>
                  <a:ext uri="{FF2B5EF4-FFF2-40B4-BE49-F238E27FC236}">
                    <a16:creationId xmlns:a16="http://schemas.microsoft.com/office/drawing/2014/main" id="{85E9AC19-9A45-4D73-6478-656DC44E7A4D}"/>
                  </a:ext>
                </a:extLst>
              </p:cNvPr>
              <p:cNvSpPr txBox="1"/>
              <p:nvPr/>
            </p:nvSpPr>
            <p:spPr>
              <a:xfrm>
                <a:off x="8173711" y="2431856"/>
                <a:ext cx="1203973" cy="37708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State</a:t>
                </a:r>
              </a:p>
              <a:p>
                <a:pPr marL="12700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Government</a:t>
                </a:r>
              </a:p>
            </p:txBody>
          </p:sp>
          <p:sp>
            <p:nvSpPr>
              <p:cNvPr id="18" name="object 17">
                <a:extLst>
                  <a:ext uri="{FF2B5EF4-FFF2-40B4-BE49-F238E27FC236}">
                    <a16:creationId xmlns:a16="http://schemas.microsoft.com/office/drawing/2014/main" id="{3592DFE5-EBF8-127A-5BF9-246D44AC3B6D}"/>
                  </a:ext>
                </a:extLst>
              </p:cNvPr>
              <p:cNvSpPr txBox="1"/>
              <p:nvPr/>
            </p:nvSpPr>
            <p:spPr>
              <a:xfrm>
                <a:off x="3058736" y="749932"/>
                <a:ext cx="1614420" cy="18854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1115" marR="5080" indent="-19050" algn="r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Private Sector</a:t>
                </a:r>
                <a:endPara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ptos" panose="020B0004020202020204" pitchFamily="34" charset="0"/>
                  <a:cs typeface="Arial"/>
                </a:endParaRPr>
              </a:p>
            </p:txBody>
          </p:sp>
          <p:sp>
            <p:nvSpPr>
              <p:cNvPr id="19" name="object 16">
                <a:extLst>
                  <a:ext uri="{FF2B5EF4-FFF2-40B4-BE49-F238E27FC236}">
                    <a16:creationId xmlns:a16="http://schemas.microsoft.com/office/drawing/2014/main" id="{D762AFE0-CE27-AD99-4DB5-53FADF063133}"/>
                  </a:ext>
                </a:extLst>
              </p:cNvPr>
              <p:cNvSpPr txBox="1"/>
              <p:nvPr/>
            </p:nvSpPr>
            <p:spPr>
              <a:xfrm>
                <a:off x="7521627" y="5836043"/>
                <a:ext cx="1045822" cy="37708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Funding institutions</a:t>
                </a:r>
              </a:p>
            </p:txBody>
          </p:sp>
          <p:sp>
            <p:nvSpPr>
              <p:cNvPr id="20" name="object 16">
                <a:extLst>
                  <a:ext uri="{FF2B5EF4-FFF2-40B4-BE49-F238E27FC236}">
                    <a16:creationId xmlns:a16="http://schemas.microsoft.com/office/drawing/2014/main" id="{17E6508C-AC43-7295-0E8C-D862B295BED7}"/>
                  </a:ext>
                </a:extLst>
              </p:cNvPr>
              <p:cNvSpPr txBox="1"/>
              <p:nvPr/>
            </p:nvSpPr>
            <p:spPr>
              <a:xfrm>
                <a:off x="8306315" y="3549797"/>
                <a:ext cx="1189753" cy="37708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National </a:t>
                </a:r>
              </a:p>
              <a:p>
                <a:pPr marL="12700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Government</a:t>
                </a:r>
                <a:endPara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ptos" panose="020B0004020202020204" pitchFamily="34" charset="0"/>
                  <a:cs typeface="Arial"/>
                </a:endParaRPr>
              </a:p>
            </p:txBody>
          </p:sp>
          <p:sp>
            <p:nvSpPr>
              <p:cNvPr id="21" name="object 17">
                <a:extLst>
                  <a:ext uri="{FF2B5EF4-FFF2-40B4-BE49-F238E27FC236}">
                    <a16:creationId xmlns:a16="http://schemas.microsoft.com/office/drawing/2014/main" id="{64DA5C50-D016-07DF-F7BE-22051D48295C}"/>
                  </a:ext>
                </a:extLst>
              </p:cNvPr>
              <p:cNvSpPr txBox="1"/>
              <p:nvPr/>
            </p:nvSpPr>
            <p:spPr>
              <a:xfrm>
                <a:off x="1231617" y="4026353"/>
                <a:ext cx="1090457" cy="37708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1115" marR="5080" indent="-19050" algn="r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Foundations and NGOs</a:t>
                </a:r>
                <a:endPara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ptos" panose="020B0004020202020204" pitchFamily="34" charset="0"/>
                  <a:cs typeface="Arial"/>
                </a:endParaRPr>
              </a:p>
            </p:txBody>
          </p:sp>
          <p:sp>
            <p:nvSpPr>
              <p:cNvPr id="22" name="object 17">
                <a:extLst>
                  <a:ext uri="{FF2B5EF4-FFF2-40B4-BE49-F238E27FC236}">
                    <a16:creationId xmlns:a16="http://schemas.microsoft.com/office/drawing/2014/main" id="{0EDA060C-5974-F9AF-F193-D69685216A83}"/>
                  </a:ext>
                </a:extLst>
              </p:cNvPr>
              <p:cNvSpPr txBox="1"/>
              <p:nvPr/>
            </p:nvSpPr>
            <p:spPr>
              <a:xfrm>
                <a:off x="942471" y="5122605"/>
                <a:ext cx="1614420" cy="18854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1115" marR="5080" indent="-19050" algn="r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Research Institutions</a:t>
                </a:r>
                <a:endPara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ptos" panose="020B0004020202020204" pitchFamily="34" charset="0"/>
                  <a:cs typeface="Arial"/>
                </a:endParaRPr>
              </a:p>
            </p:txBody>
          </p:sp>
          <p:sp>
            <p:nvSpPr>
              <p:cNvPr id="23" name="object 16">
                <a:extLst>
                  <a:ext uri="{FF2B5EF4-FFF2-40B4-BE49-F238E27FC236}">
                    <a16:creationId xmlns:a16="http://schemas.microsoft.com/office/drawing/2014/main" id="{E2B2B63E-5854-2617-43C6-28851BCA6B77}"/>
                  </a:ext>
                </a:extLst>
              </p:cNvPr>
              <p:cNvSpPr txBox="1"/>
              <p:nvPr/>
            </p:nvSpPr>
            <p:spPr>
              <a:xfrm>
                <a:off x="5806198" y="744531"/>
                <a:ext cx="1789883" cy="18854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/>
                <a:r>
                  <a:rPr lang="en-GB" sz="14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Partner projects</a:t>
                </a:r>
                <a:endPara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ptos" panose="020B0004020202020204" pitchFamily="34" charset="0"/>
                  <a:cs typeface="Arial"/>
                </a:endParaRPr>
              </a:p>
            </p:txBody>
          </p:sp>
        </p:grpSp>
        <p:sp>
          <p:nvSpPr>
            <p:cNvPr id="24" name="Textfeld 46">
              <a:extLst>
                <a:ext uri="{FF2B5EF4-FFF2-40B4-BE49-F238E27FC236}">
                  <a16:creationId xmlns:a16="http://schemas.microsoft.com/office/drawing/2014/main" id="{01CE9B5D-9042-4AB4-2AC4-E06C9BC1EC9A}"/>
                </a:ext>
              </a:extLst>
            </p:cNvPr>
            <p:cNvSpPr txBox="1"/>
            <p:nvPr/>
          </p:nvSpPr>
          <p:spPr>
            <a:xfrm>
              <a:off x="4817876" y="6529561"/>
              <a:ext cx="1618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  <a:latin typeface="Aptos" panose="020B0004020202020204" pitchFamily="34" charset="0"/>
                </a:rPr>
                <a:t>Indirect or temporary </a:t>
              </a:r>
              <a:r>
                <a:rPr lang="en-US" sz="1000" dirty="0">
                  <a:solidFill>
                    <a:schemeClr val="bg1"/>
                  </a:solidFill>
                  <a:latin typeface="Aptos" panose="020B0004020202020204" pitchFamily="34" charset="0"/>
                </a:rPr>
                <a:t>involvement</a:t>
              </a:r>
            </a:p>
          </p:txBody>
        </p:sp>
        <p:sp>
          <p:nvSpPr>
            <p:cNvPr id="25" name="Textfeld 46">
              <a:extLst>
                <a:ext uri="{FF2B5EF4-FFF2-40B4-BE49-F238E27FC236}">
                  <a16:creationId xmlns:a16="http://schemas.microsoft.com/office/drawing/2014/main" id="{844DD2E9-1FE4-2C7A-EDCF-9E9B949D1A9E}"/>
                </a:ext>
              </a:extLst>
            </p:cNvPr>
            <p:cNvSpPr txBox="1"/>
            <p:nvPr/>
          </p:nvSpPr>
          <p:spPr>
            <a:xfrm>
              <a:off x="4758632" y="5704028"/>
              <a:ext cx="1618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  <a:latin typeface="Aptos" panose="020B0004020202020204" pitchFamily="34" charset="0"/>
                </a:rPr>
                <a:t>Directly affected/ cooperation planned</a:t>
              </a:r>
            </a:p>
          </p:txBody>
        </p:sp>
        <p:sp>
          <p:nvSpPr>
            <p:cNvPr id="26" name="Textfeld 46">
              <a:extLst>
                <a:ext uri="{FF2B5EF4-FFF2-40B4-BE49-F238E27FC236}">
                  <a16:creationId xmlns:a16="http://schemas.microsoft.com/office/drawing/2014/main" id="{2E611349-F3E0-DDC3-3334-57BF1CC92DF5}"/>
                </a:ext>
              </a:extLst>
            </p:cNvPr>
            <p:cNvSpPr txBox="1"/>
            <p:nvPr/>
          </p:nvSpPr>
          <p:spPr>
            <a:xfrm>
              <a:off x="4777138" y="4943675"/>
              <a:ext cx="1618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  <a:latin typeface="Aptos" panose="020B0004020202020204" pitchFamily="34" charset="0"/>
                </a:rPr>
                <a:t>Direct influence/</a:t>
              </a:r>
            </a:p>
            <a:p>
              <a:pPr algn="ctr"/>
              <a:r>
                <a:rPr lang="de-DE" sz="1000" dirty="0">
                  <a:solidFill>
                    <a:schemeClr val="bg1"/>
                  </a:solidFill>
                  <a:latin typeface="Aptos" panose="020B0004020202020204" pitchFamily="34" charset="0"/>
                </a:rPr>
                <a:t>partners</a:t>
              </a:r>
            </a:p>
          </p:txBody>
        </p:sp>
        <p:sp>
          <p:nvSpPr>
            <p:cNvPr id="27" name="Textfeld 46">
              <a:extLst>
                <a:ext uri="{FF2B5EF4-FFF2-40B4-BE49-F238E27FC236}">
                  <a16:creationId xmlns:a16="http://schemas.microsoft.com/office/drawing/2014/main" id="{ED37A747-F760-278D-2047-F433148BA700}"/>
                </a:ext>
              </a:extLst>
            </p:cNvPr>
            <p:cNvSpPr txBox="1"/>
            <p:nvPr/>
          </p:nvSpPr>
          <p:spPr>
            <a:xfrm>
              <a:off x="5825533" y="2669586"/>
              <a:ext cx="11377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4</a:t>
              </a:r>
            </a:p>
          </p:txBody>
        </p:sp>
        <p:sp>
          <p:nvSpPr>
            <p:cNvPr id="28" name="Textfeld 46">
              <a:extLst>
                <a:ext uri="{FF2B5EF4-FFF2-40B4-BE49-F238E27FC236}">
                  <a16:creationId xmlns:a16="http://schemas.microsoft.com/office/drawing/2014/main" id="{67E541AA-6E8D-5EE5-35B0-038DF35D0B08}"/>
                </a:ext>
              </a:extLst>
            </p:cNvPr>
            <p:cNvSpPr txBox="1"/>
            <p:nvPr/>
          </p:nvSpPr>
          <p:spPr>
            <a:xfrm>
              <a:off x="6140130" y="4130904"/>
              <a:ext cx="1136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1</a:t>
              </a:r>
            </a:p>
          </p:txBody>
        </p:sp>
        <p:sp>
          <p:nvSpPr>
            <p:cNvPr id="29" name="Textfeld 46">
              <a:extLst>
                <a:ext uri="{FF2B5EF4-FFF2-40B4-BE49-F238E27FC236}">
                  <a16:creationId xmlns:a16="http://schemas.microsoft.com/office/drawing/2014/main" id="{945BD633-9DEA-DF2A-3C8B-DDA059E4A6CD}"/>
                </a:ext>
              </a:extLst>
            </p:cNvPr>
            <p:cNvSpPr txBox="1"/>
            <p:nvPr/>
          </p:nvSpPr>
          <p:spPr>
            <a:xfrm>
              <a:off x="6355891" y="5117971"/>
              <a:ext cx="1136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2</a:t>
              </a:r>
            </a:p>
          </p:txBody>
        </p:sp>
        <p:sp>
          <p:nvSpPr>
            <p:cNvPr id="30" name="Textfeld 46">
              <a:extLst>
                <a:ext uri="{FF2B5EF4-FFF2-40B4-BE49-F238E27FC236}">
                  <a16:creationId xmlns:a16="http://schemas.microsoft.com/office/drawing/2014/main" id="{B2D176AB-FD1B-911E-43B9-C3CEAF1669D6}"/>
                </a:ext>
              </a:extLst>
            </p:cNvPr>
            <p:cNvSpPr txBox="1"/>
            <p:nvPr/>
          </p:nvSpPr>
          <p:spPr>
            <a:xfrm>
              <a:off x="7021296" y="1742650"/>
              <a:ext cx="1136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3</a:t>
              </a:r>
            </a:p>
          </p:txBody>
        </p:sp>
        <p:sp>
          <p:nvSpPr>
            <p:cNvPr id="31" name="Textfeld 46">
              <a:extLst>
                <a:ext uri="{FF2B5EF4-FFF2-40B4-BE49-F238E27FC236}">
                  <a16:creationId xmlns:a16="http://schemas.microsoft.com/office/drawing/2014/main" id="{2E44BDEC-CF4B-06BA-42EA-74D0E389F59F}"/>
                </a:ext>
              </a:extLst>
            </p:cNvPr>
            <p:cNvSpPr txBox="1"/>
            <p:nvPr/>
          </p:nvSpPr>
          <p:spPr>
            <a:xfrm>
              <a:off x="4176888" y="1890173"/>
              <a:ext cx="11377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5</a:t>
              </a:r>
            </a:p>
          </p:txBody>
        </p:sp>
        <p:sp>
          <p:nvSpPr>
            <p:cNvPr id="32" name="Textfeld 46">
              <a:extLst>
                <a:ext uri="{FF2B5EF4-FFF2-40B4-BE49-F238E27FC236}">
                  <a16:creationId xmlns:a16="http://schemas.microsoft.com/office/drawing/2014/main" id="{37A10E08-C5DE-875C-7966-A0F5EE122A35}"/>
                </a:ext>
              </a:extLst>
            </p:cNvPr>
            <p:cNvSpPr txBox="1"/>
            <p:nvPr/>
          </p:nvSpPr>
          <p:spPr>
            <a:xfrm>
              <a:off x="2934737" y="3885251"/>
              <a:ext cx="11377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5</a:t>
              </a:r>
            </a:p>
          </p:txBody>
        </p:sp>
        <p:sp>
          <p:nvSpPr>
            <p:cNvPr id="33" name="Textfeld 46">
              <a:extLst>
                <a:ext uri="{FF2B5EF4-FFF2-40B4-BE49-F238E27FC236}">
                  <a16:creationId xmlns:a16="http://schemas.microsoft.com/office/drawing/2014/main" id="{D000FD44-722A-F04D-C653-BC11A7D98E89}"/>
                </a:ext>
              </a:extLst>
            </p:cNvPr>
            <p:cNvSpPr txBox="1"/>
            <p:nvPr/>
          </p:nvSpPr>
          <p:spPr>
            <a:xfrm>
              <a:off x="3063151" y="5759547"/>
              <a:ext cx="11377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6</a:t>
              </a:r>
            </a:p>
          </p:txBody>
        </p:sp>
        <p:sp>
          <p:nvSpPr>
            <p:cNvPr id="34" name="Textfeld 46">
              <a:extLst>
                <a:ext uri="{FF2B5EF4-FFF2-40B4-BE49-F238E27FC236}">
                  <a16:creationId xmlns:a16="http://schemas.microsoft.com/office/drawing/2014/main" id="{C3539664-F746-CE57-6A68-6E5C580640E5}"/>
                </a:ext>
              </a:extLst>
            </p:cNvPr>
            <p:cNvSpPr txBox="1"/>
            <p:nvPr/>
          </p:nvSpPr>
          <p:spPr>
            <a:xfrm>
              <a:off x="3743339" y="3373281"/>
              <a:ext cx="11377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7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41CDF0C-22D3-0FB2-2EB5-8BF2699FDE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99226" y="2865854"/>
              <a:ext cx="3977071" cy="737597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10633C9-E6FA-080D-5C0E-82ECD02244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6735" y="1515833"/>
              <a:ext cx="3714990" cy="1772960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61FBE34-072E-A5C9-4803-10C22D9171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24692" y="242516"/>
              <a:ext cx="2173009" cy="2853950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E93BE21-F172-8564-FA0A-0A934E5181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44694" y="0"/>
              <a:ext cx="0" cy="3146396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8CFE978-4525-60B1-F2DD-9D73FDA65A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93881" y="792480"/>
              <a:ext cx="2039865" cy="2386218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261303A-D19D-9C25-7C8B-20E74CFB36D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89193" y="1930205"/>
              <a:ext cx="3531215" cy="1478050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85B36A9-5561-DF89-2DE0-C3A1681402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03008" y="3559477"/>
              <a:ext cx="3814868" cy="146959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81A7D9C-4741-5A08-C84C-52A6B78485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6703" y="4008361"/>
              <a:ext cx="3917400" cy="902127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2526469-D209-9E82-2B2D-F4735DF3AC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88689" y="4092388"/>
              <a:ext cx="3234475" cy="2350791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7EC153D-4742-851D-81CD-CDF92BDBC0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2516" y="4272667"/>
              <a:ext cx="1238118" cy="3321254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21AB52C-233F-942B-E3FF-F8B375F342B5}"/>
                </a:ext>
              </a:extLst>
            </p:cNvPr>
            <p:cNvCxnSpPr>
              <a:cxnSpLocks/>
            </p:cNvCxnSpPr>
            <p:nvPr/>
          </p:nvCxnSpPr>
          <p:spPr>
            <a:xfrm>
              <a:off x="6248928" y="3983224"/>
              <a:ext cx="3969632" cy="445739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6F1934A-604F-CB79-846B-EBD168485E28}"/>
                </a:ext>
              </a:extLst>
            </p:cNvPr>
            <p:cNvCxnSpPr>
              <a:cxnSpLocks/>
            </p:cNvCxnSpPr>
            <p:nvPr/>
          </p:nvCxnSpPr>
          <p:spPr>
            <a:xfrm>
              <a:off x="6123223" y="4247051"/>
              <a:ext cx="3526667" cy="1717699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5F353EB-9591-33B7-CF10-0F4F5C15B0BB}"/>
                </a:ext>
              </a:extLst>
            </p:cNvPr>
            <p:cNvCxnSpPr>
              <a:cxnSpLocks/>
            </p:cNvCxnSpPr>
            <p:nvPr/>
          </p:nvCxnSpPr>
          <p:spPr>
            <a:xfrm>
              <a:off x="5717600" y="4380387"/>
              <a:ext cx="2123570" cy="3161917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Rechteck 18">
            <a:extLst>
              <a:ext uri="{FF2B5EF4-FFF2-40B4-BE49-F238E27FC236}">
                <a16:creationId xmlns:a16="http://schemas.microsoft.com/office/drawing/2014/main" id="{42FEC703-8442-23CE-C862-95CDB68EDE55}"/>
              </a:ext>
            </a:extLst>
          </p:cNvPr>
          <p:cNvSpPr/>
          <p:nvPr/>
        </p:nvSpPr>
        <p:spPr>
          <a:xfrm>
            <a:off x="81195" y="137955"/>
            <a:ext cx="29261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solidFill>
                  <a:srgbClr val="398072"/>
                </a:solidFill>
                <a:latin typeface="Aptos Black" panose="020B00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STAKEHOLDER MAP</a:t>
            </a:r>
            <a:endParaRPr lang="en-GB" sz="3000" dirty="0">
              <a:solidFill>
                <a:srgbClr val="398072"/>
              </a:solidFill>
              <a:latin typeface="Aptos Black" panose="020B00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19496F-4EE7-7177-9035-F1607CC1D5CA}"/>
              </a:ext>
            </a:extLst>
          </p:cNvPr>
          <p:cNvSpPr txBox="1"/>
          <p:nvPr/>
        </p:nvSpPr>
        <p:spPr>
          <a:xfrm>
            <a:off x="103859" y="1058847"/>
            <a:ext cx="10179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ptos" panose="020B0004020202020204" pitchFamily="34" charset="0"/>
              </a:rPr>
              <a:t>Template 1</a:t>
            </a:r>
          </a:p>
        </p:txBody>
      </p:sp>
    </p:spTree>
    <p:extLst>
      <p:ext uri="{BB962C8B-B14F-4D97-AF65-F5344CB8AC3E}">
        <p14:creationId xmlns:p14="http://schemas.microsoft.com/office/powerpoint/2010/main" val="133070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18">
            <a:extLst>
              <a:ext uri="{FF2B5EF4-FFF2-40B4-BE49-F238E27FC236}">
                <a16:creationId xmlns:a16="http://schemas.microsoft.com/office/drawing/2014/main" id="{3A17FD74-D12F-245E-F57F-DDAD78B619A3}"/>
              </a:ext>
            </a:extLst>
          </p:cNvPr>
          <p:cNvSpPr/>
          <p:nvPr/>
        </p:nvSpPr>
        <p:spPr>
          <a:xfrm>
            <a:off x="81195" y="137955"/>
            <a:ext cx="29261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solidFill>
                  <a:srgbClr val="398072"/>
                </a:solidFill>
                <a:latin typeface="Aptos Black" panose="020B00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STAKEHOLDER MAP</a:t>
            </a:r>
            <a:endParaRPr lang="en-GB" sz="3000" dirty="0">
              <a:solidFill>
                <a:srgbClr val="398072"/>
              </a:solidFill>
              <a:latin typeface="Aptos Black" panose="020B00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CEA4F69-DBFB-F1A8-EA2D-4EFE8263E3E0}"/>
              </a:ext>
            </a:extLst>
          </p:cNvPr>
          <p:cNvGrpSpPr/>
          <p:nvPr/>
        </p:nvGrpSpPr>
        <p:grpSpPr>
          <a:xfrm>
            <a:off x="1895990" y="78128"/>
            <a:ext cx="9152224" cy="6701743"/>
            <a:chOff x="745920" y="265280"/>
            <a:chExt cx="9817400" cy="718882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A4717F6-6421-4CCD-4F46-0040C55FA29A}"/>
                </a:ext>
              </a:extLst>
            </p:cNvPr>
            <p:cNvGrpSpPr/>
            <p:nvPr/>
          </p:nvGrpSpPr>
          <p:grpSpPr>
            <a:xfrm>
              <a:off x="2306569" y="659477"/>
              <a:ext cx="6496958" cy="6496958"/>
              <a:chOff x="2603499" y="1037430"/>
              <a:chExt cx="5486400" cy="5486400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0EB6D1DD-2C6A-BE30-6969-4EC7E914332A}"/>
                  </a:ext>
                </a:extLst>
              </p:cNvPr>
              <p:cNvSpPr/>
              <p:nvPr/>
            </p:nvSpPr>
            <p:spPr>
              <a:xfrm>
                <a:off x="2603499" y="1037430"/>
                <a:ext cx="5486400" cy="5486400"/>
              </a:xfrm>
              <a:prstGeom prst="ellipse">
                <a:avLst/>
              </a:prstGeom>
              <a:solidFill>
                <a:srgbClr val="8DC682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1D743F03-AE66-9618-7F49-E9DFEF94C92A}"/>
                  </a:ext>
                </a:extLst>
              </p:cNvPr>
              <p:cNvSpPr/>
              <p:nvPr/>
            </p:nvSpPr>
            <p:spPr>
              <a:xfrm>
                <a:off x="3289300" y="1723231"/>
                <a:ext cx="4114800" cy="4114800"/>
              </a:xfrm>
              <a:prstGeom prst="ellipse">
                <a:avLst/>
              </a:prstGeom>
              <a:solidFill>
                <a:srgbClr val="68A77C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1782781E-E361-B4B0-057F-C8EEF28FE275}"/>
                  </a:ext>
                </a:extLst>
              </p:cNvPr>
              <p:cNvSpPr/>
              <p:nvPr/>
            </p:nvSpPr>
            <p:spPr>
              <a:xfrm>
                <a:off x="3975099" y="2409030"/>
                <a:ext cx="2743200" cy="2743200"/>
              </a:xfrm>
              <a:prstGeom prst="ellipse">
                <a:avLst/>
              </a:prstGeom>
              <a:solidFill>
                <a:srgbClr val="398072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10CA51B5-8330-86A8-31FB-A74B21310F23}"/>
                  </a:ext>
                </a:extLst>
              </p:cNvPr>
              <p:cNvSpPr/>
              <p:nvPr/>
            </p:nvSpPr>
            <p:spPr>
              <a:xfrm>
                <a:off x="4596740" y="3010857"/>
                <a:ext cx="1499916" cy="1539546"/>
              </a:xfrm>
              <a:prstGeom prst="ellipse">
                <a:avLst/>
              </a:prstGeom>
              <a:solidFill>
                <a:srgbClr val="39807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9A861C9-76B4-FD81-4B43-E23922C50ACA}"/>
                </a:ext>
              </a:extLst>
            </p:cNvPr>
            <p:cNvGrpSpPr/>
            <p:nvPr/>
          </p:nvGrpSpPr>
          <p:grpSpPr>
            <a:xfrm>
              <a:off x="745920" y="1515537"/>
              <a:ext cx="9817400" cy="5013848"/>
              <a:chOff x="745920" y="1388212"/>
              <a:chExt cx="9817400" cy="5013848"/>
            </a:xfrm>
          </p:grpSpPr>
          <p:sp>
            <p:nvSpPr>
              <p:cNvPr id="10" name="object 15">
                <a:extLst>
                  <a:ext uri="{FF2B5EF4-FFF2-40B4-BE49-F238E27FC236}">
                    <a16:creationId xmlns:a16="http://schemas.microsoft.com/office/drawing/2014/main" id="{B3F7DA5C-E715-3025-67AA-AD5B7FAB7E83}"/>
                  </a:ext>
                </a:extLst>
              </p:cNvPr>
              <p:cNvSpPr txBox="1"/>
              <p:nvPr/>
            </p:nvSpPr>
            <p:spPr>
              <a:xfrm>
                <a:off x="1008018" y="1388212"/>
                <a:ext cx="1491643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algn="r"/>
                <a:r>
                  <a:rPr lang="en-GB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Keep satisfied</a:t>
                </a:r>
              </a:p>
            </p:txBody>
          </p:sp>
          <p:sp>
            <p:nvSpPr>
              <p:cNvPr id="11" name="object 17">
                <a:extLst>
                  <a:ext uri="{FF2B5EF4-FFF2-40B4-BE49-F238E27FC236}">
                    <a16:creationId xmlns:a16="http://schemas.microsoft.com/office/drawing/2014/main" id="{907EB652-4A80-0AE8-4E15-87A021D6DFBB}"/>
                  </a:ext>
                </a:extLst>
              </p:cNvPr>
              <p:cNvSpPr txBox="1"/>
              <p:nvPr/>
            </p:nvSpPr>
            <p:spPr>
              <a:xfrm>
                <a:off x="745920" y="5930009"/>
                <a:ext cx="1844748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31115" marR="5080" indent="-19050" algn="r"/>
                <a:r>
                  <a:rPr lang="en-GB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Monitor</a:t>
                </a:r>
                <a:endPara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ptos" panose="020B0004020202020204" pitchFamily="34" charset="0"/>
                  <a:cs typeface="Arial"/>
                </a:endParaRPr>
              </a:p>
            </p:txBody>
          </p:sp>
          <p:sp>
            <p:nvSpPr>
              <p:cNvPr id="12" name="object 16">
                <a:extLst>
                  <a:ext uri="{FF2B5EF4-FFF2-40B4-BE49-F238E27FC236}">
                    <a16:creationId xmlns:a16="http://schemas.microsoft.com/office/drawing/2014/main" id="{6F5C4B68-5673-55C0-C668-C189D4286189}"/>
                  </a:ext>
                </a:extLst>
              </p:cNvPr>
              <p:cNvSpPr txBox="1"/>
              <p:nvPr/>
            </p:nvSpPr>
            <p:spPr>
              <a:xfrm>
                <a:off x="7593517" y="5807798"/>
                <a:ext cx="1593921" cy="59426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 algn="r"/>
                <a:r>
                  <a:rPr lang="en-GB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Keep informed</a:t>
                </a:r>
              </a:p>
            </p:txBody>
          </p:sp>
          <p:sp>
            <p:nvSpPr>
              <p:cNvPr id="13" name="object 16">
                <a:extLst>
                  <a:ext uri="{FF2B5EF4-FFF2-40B4-BE49-F238E27FC236}">
                    <a16:creationId xmlns:a16="http://schemas.microsoft.com/office/drawing/2014/main" id="{52A7A162-2BF3-6A6A-1749-2195B842519B}"/>
                  </a:ext>
                </a:extLst>
              </p:cNvPr>
              <p:cNvSpPr txBox="1"/>
              <p:nvPr/>
            </p:nvSpPr>
            <p:spPr>
              <a:xfrm>
                <a:off x="8518075" y="1388213"/>
                <a:ext cx="2045245" cy="27699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2700"/>
                <a:r>
                  <a:rPr lang="en-GB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ptos" panose="020B0004020202020204" pitchFamily="34" charset="0"/>
                    <a:cs typeface="Arial"/>
                  </a:rPr>
                  <a:t>Manage closely</a:t>
                </a:r>
                <a:endParaRPr lang="en-GB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ptos" panose="020B0004020202020204" pitchFamily="34" charset="0"/>
                  <a:cs typeface="Arial"/>
                </a:endParaRPr>
              </a:p>
            </p:txBody>
          </p:sp>
        </p:grpSp>
        <p:sp>
          <p:nvSpPr>
            <p:cNvPr id="14" name="Textfeld 46">
              <a:extLst>
                <a:ext uri="{FF2B5EF4-FFF2-40B4-BE49-F238E27FC236}">
                  <a16:creationId xmlns:a16="http://schemas.microsoft.com/office/drawing/2014/main" id="{734E739A-6F76-193A-32E0-C441E724BD9D}"/>
                </a:ext>
              </a:extLst>
            </p:cNvPr>
            <p:cNvSpPr txBox="1"/>
            <p:nvPr/>
          </p:nvSpPr>
          <p:spPr>
            <a:xfrm>
              <a:off x="5825533" y="2796911"/>
              <a:ext cx="11377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4</a:t>
              </a:r>
            </a:p>
          </p:txBody>
        </p:sp>
        <p:sp>
          <p:nvSpPr>
            <p:cNvPr id="15" name="Textfeld 46">
              <a:extLst>
                <a:ext uri="{FF2B5EF4-FFF2-40B4-BE49-F238E27FC236}">
                  <a16:creationId xmlns:a16="http://schemas.microsoft.com/office/drawing/2014/main" id="{6D77D50C-68F0-610B-53F2-9D6980362004}"/>
                </a:ext>
              </a:extLst>
            </p:cNvPr>
            <p:cNvSpPr txBox="1"/>
            <p:nvPr/>
          </p:nvSpPr>
          <p:spPr>
            <a:xfrm>
              <a:off x="6140130" y="4258229"/>
              <a:ext cx="1136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1</a:t>
              </a:r>
            </a:p>
          </p:txBody>
        </p:sp>
        <p:sp>
          <p:nvSpPr>
            <p:cNvPr id="16" name="Textfeld 46">
              <a:extLst>
                <a:ext uri="{FF2B5EF4-FFF2-40B4-BE49-F238E27FC236}">
                  <a16:creationId xmlns:a16="http://schemas.microsoft.com/office/drawing/2014/main" id="{E241FA08-8DA5-7B85-0117-9E7A69AB7D17}"/>
                </a:ext>
              </a:extLst>
            </p:cNvPr>
            <p:cNvSpPr txBox="1"/>
            <p:nvPr/>
          </p:nvSpPr>
          <p:spPr>
            <a:xfrm>
              <a:off x="6355891" y="5245296"/>
              <a:ext cx="1136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2</a:t>
              </a:r>
            </a:p>
          </p:txBody>
        </p:sp>
        <p:sp>
          <p:nvSpPr>
            <p:cNvPr id="17" name="Textfeld 46">
              <a:extLst>
                <a:ext uri="{FF2B5EF4-FFF2-40B4-BE49-F238E27FC236}">
                  <a16:creationId xmlns:a16="http://schemas.microsoft.com/office/drawing/2014/main" id="{679B2A45-56FF-28F5-568E-4FC0FA5872AB}"/>
                </a:ext>
              </a:extLst>
            </p:cNvPr>
            <p:cNvSpPr txBox="1"/>
            <p:nvPr/>
          </p:nvSpPr>
          <p:spPr>
            <a:xfrm>
              <a:off x="7021296" y="1869975"/>
              <a:ext cx="1136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3</a:t>
              </a:r>
            </a:p>
          </p:txBody>
        </p:sp>
        <p:sp>
          <p:nvSpPr>
            <p:cNvPr id="18" name="Textfeld 46">
              <a:extLst>
                <a:ext uri="{FF2B5EF4-FFF2-40B4-BE49-F238E27FC236}">
                  <a16:creationId xmlns:a16="http://schemas.microsoft.com/office/drawing/2014/main" id="{7F43B5E5-ED0B-1CBC-0938-99B51D79ABBD}"/>
                </a:ext>
              </a:extLst>
            </p:cNvPr>
            <p:cNvSpPr txBox="1"/>
            <p:nvPr/>
          </p:nvSpPr>
          <p:spPr>
            <a:xfrm>
              <a:off x="4176888" y="2017498"/>
              <a:ext cx="11377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5</a:t>
              </a:r>
            </a:p>
          </p:txBody>
        </p:sp>
        <p:sp>
          <p:nvSpPr>
            <p:cNvPr id="19" name="Textfeld 46">
              <a:extLst>
                <a:ext uri="{FF2B5EF4-FFF2-40B4-BE49-F238E27FC236}">
                  <a16:creationId xmlns:a16="http://schemas.microsoft.com/office/drawing/2014/main" id="{DDF7DEA6-14E1-640E-4C7C-C851FB397534}"/>
                </a:ext>
              </a:extLst>
            </p:cNvPr>
            <p:cNvSpPr txBox="1"/>
            <p:nvPr/>
          </p:nvSpPr>
          <p:spPr>
            <a:xfrm>
              <a:off x="2934737" y="4012576"/>
              <a:ext cx="11377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5</a:t>
              </a:r>
            </a:p>
          </p:txBody>
        </p:sp>
        <p:sp>
          <p:nvSpPr>
            <p:cNvPr id="20" name="Textfeld 46">
              <a:extLst>
                <a:ext uri="{FF2B5EF4-FFF2-40B4-BE49-F238E27FC236}">
                  <a16:creationId xmlns:a16="http://schemas.microsoft.com/office/drawing/2014/main" id="{3E40D57F-300F-2050-5D7A-A91C5E530956}"/>
                </a:ext>
              </a:extLst>
            </p:cNvPr>
            <p:cNvSpPr txBox="1"/>
            <p:nvPr/>
          </p:nvSpPr>
          <p:spPr>
            <a:xfrm>
              <a:off x="3063151" y="5886872"/>
              <a:ext cx="11377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6</a:t>
              </a:r>
            </a:p>
          </p:txBody>
        </p:sp>
        <p:sp>
          <p:nvSpPr>
            <p:cNvPr id="21" name="Textfeld 46">
              <a:extLst>
                <a:ext uri="{FF2B5EF4-FFF2-40B4-BE49-F238E27FC236}">
                  <a16:creationId xmlns:a16="http://schemas.microsoft.com/office/drawing/2014/main" id="{6AEA59CE-B4B7-A604-6029-D9B421946403}"/>
                </a:ext>
              </a:extLst>
            </p:cNvPr>
            <p:cNvSpPr txBox="1"/>
            <p:nvPr/>
          </p:nvSpPr>
          <p:spPr>
            <a:xfrm>
              <a:off x="3773039" y="3510286"/>
              <a:ext cx="11377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b="1" dirty="0">
                  <a:latin typeface="Aptos" panose="020B0004020202020204" pitchFamily="34" charset="0"/>
                </a:rPr>
                <a:t>Institution 7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7C8F6CB-88B3-70D1-EB07-0AB6F1D9F8F9}"/>
                </a:ext>
              </a:extLst>
            </p:cNvPr>
            <p:cNvCxnSpPr/>
            <p:nvPr/>
          </p:nvCxnSpPr>
          <p:spPr>
            <a:xfrm>
              <a:off x="1048531" y="3894157"/>
              <a:ext cx="9156820" cy="0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525D55C-AFEB-437E-6648-62C83CFB5AB8}"/>
                </a:ext>
              </a:extLst>
            </p:cNvPr>
            <p:cNvCxnSpPr>
              <a:cxnSpLocks/>
            </p:cNvCxnSpPr>
            <p:nvPr/>
          </p:nvCxnSpPr>
          <p:spPr>
            <a:xfrm>
              <a:off x="5555047" y="265280"/>
              <a:ext cx="0" cy="7188820"/>
            </a:xfrm>
            <a:prstGeom prst="line">
              <a:avLst/>
            </a:prstGeom>
            <a:ln w="9525">
              <a:solidFill>
                <a:srgbClr val="39807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bject 57">
              <a:extLst>
                <a:ext uri="{FF2B5EF4-FFF2-40B4-BE49-F238E27FC236}">
                  <a16:creationId xmlns:a16="http://schemas.microsoft.com/office/drawing/2014/main" id="{C7E61F1E-8494-112E-ACC2-2D4A94E9B149}"/>
                </a:ext>
              </a:extLst>
            </p:cNvPr>
            <p:cNvSpPr txBox="1"/>
            <p:nvPr/>
          </p:nvSpPr>
          <p:spPr>
            <a:xfrm>
              <a:off x="4910818" y="3424836"/>
              <a:ext cx="1295466" cy="92333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73660" marR="45085" indent="-20955" algn="ctr"/>
              <a:r>
                <a:rPr lang="en-GB" sz="3000" b="1" dirty="0">
                  <a:solidFill>
                    <a:schemeClr val="bg1"/>
                  </a:solidFill>
                  <a:latin typeface="Aptos" panose="020B0004020202020204" pitchFamily="34" charset="0"/>
                  <a:cs typeface="Arial"/>
                </a:rPr>
                <a:t>Your City</a:t>
              </a:r>
            </a:p>
          </p:txBody>
        </p:sp>
        <p:sp>
          <p:nvSpPr>
            <p:cNvPr id="26" name="Textfeld 46">
              <a:extLst>
                <a:ext uri="{FF2B5EF4-FFF2-40B4-BE49-F238E27FC236}">
                  <a16:creationId xmlns:a16="http://schemas.microsoft.com/office/drawing/2014/main" id="{20390026-972C-26AC-5692-2D29A6C46C52}"/>
                </a:ext>
              </a:extLst>
            </p:cNvPr>
            <p:cNvSpPr txBox="1"/>
            <p:nvPr/>
          </p:nvSpPr>
          <p:spPr>
            <a:xfrm>
              <a:off x="4817876" y="6656886"/>
              <a:ext cx="1618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  <a:latin typeface="Aptos" panose="020B0004020202020204" pitchFamily="34" charset="0"/>
                </a:rPr>
                <a:t>Indirect or temporary </a:t>
              </a:r>
              <a:r>
                <a:rPr lang="en-US" sz="1000" dirty="0">
                  <a:solidFill>
                    <a:schemeClr val="bg1"/>
                  </a:solidFill>
                  <a:latin typeface="Aptos" panose="020B0004020202020204" pitchFamily="34" charset="0"/>
                </a:rPr>
                <a:t>involvement</a:t>
              </a:r>
            </a:p>
          </p:txBody>
        </p:sp>
        <p:sp>
          <p:nvSpPr>
            <p:cNvPr id="27" name="Textfeld 46">
              <a:extLst>
                <a:ext uri="{FF2B5EF4-FFF2-40B4-BE49-F238E27FC236}">
                  <a16:creationId xmlns:a16="http://schemas.microsoft.com/office/drawing/2014/main" id="{66F0C5CD-2283-2A1B-2E5C-4050966DCB11}"/>
                </a:ext>
              </a:extLst>
            </p:cNvPr>
            <p:cNvSpPr txBox="1"/>
            <p:nvPr/>
          </p:nvSpPr>
          <p:spPr>
            <a:xfrm>
              <a:off x="4758632" y="5831353"/>
              <a:ext cx="1618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  <a:latin typeface="Aptos" panose="020B0004020202020204" pitchFamily="34" charset="0"/>
                </a:rPr>
                <a:t>Directly affected/ cooperation planned</a:t>
              </a:r>
            </a:p>
          </p:txBody>
        </p:sp>
        <p:sp>
          <p:nvSpPr>
            <p:cNvPr id="28" name="Textfeld 46">
              <a:extLst>
                <a:ext uri="{FF2B5EF4-FFF2-40B4-BE49-F238E27FC236}">
                  <a16:creationId xmlns:a16="http://schemas.microsoft.com/office/drawing/2014/main" id="{9CF43FBF-B939-C9E0-CB28-5B62DA7BC2A3}"/>
                </a:ext>
              </a:extLst>
            </p:cNvPr>
            <p:cNvSpPr txBox="1"/>
            <p:nvPr/>
          </p:nvSpPr>
          <p:spPr>
            <a:xfrm>
              <a:off x="4777138" y="5071000"/>
              <a:ext cx="1618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  <a:latin typeface="Aptos" panose="020B0004020202020204" pitchFamily="34" charset="0"/>
                </a:rPr>
                <a:t>Direct influence/</a:t>
              </a:r>
            </a:p>
            <a:p>
              <a:pPr algn="ctr"/>
              <a:r>
                <a:rPr lang="de-DE" sz="1000" dirty="0">
                  <a:solidFill>
                    <a:schemeClr val="bg1"/>
                  </a:solidFill>
                  <a:latin typeface="Aptos" panose="020B0004020202020204" pitchFamily="34" charset="0"/>
                </a:rPr>
                <a:t>partners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F655E24-564E-D7F6-C2ED-FB97346ED25F}"/>
              </a:ext>
            </a:extLst>
          </p:cNvPr>
          <p:cNvSpPr txBox="1"/>
          <p:nvPr/>
        </p:nvSpPr>
        <p:spPr>
          <a:xfrm>
            <a:off x="2375071" y="1737646"/>
            <a:ext cx="122087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high influence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low interest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0632B28-0715-472D-0CEE-E3DC52FB3424}"/>
              </a:ext>
            </a:extLst>
          </p:cNvPr>
          <p:cNvSpPr txBox="1"/>
          <p:nvPr/>
        </p:nvSpPr>
        <p:spPr>
          <a:xfrm>
            <a:off x="9118809" y="1446226"/>
            <a:ext cx="122087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high influence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high interest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43FE6E-DBE5-3AFC-B501-C81F8001CB63}"/>
              </a:ext>
            </a:extLst>
          </p:cNvPr>
          <p:cNvSpPr txBox="1"/>
          <p:nvPr/>
        </p:nvSpPr>
        <p:spPr>
          <a:xfrm>
            <a:off x="2755868" y="5688030"/>
            <a:ext cx="122087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low influence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low interest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F92F495-CA7B-BD35-4A5F-B22CA6C30380}"/>
              </a:ext>
            </a:extLst>
          </p:cNvPr>
          <p:cNvSpPr txBox="1"/>
          <p:nvPr/>
        </p:nvSpPr>
        <p:spPr>
          <a:xfrm>
            <a:off x="8735361" y="5847277"/>
            <a:ext cx="122087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low influence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high interest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779A76E-1800-19D5-323A-70D10EC5B7AB}"/>
              </a:ext>
            </a:extLst>
          </p:cNvPr>
          <p:cNvSpPr txBox="1"/>
          <p:nvPr/>
        </p:nvSpPr>
        <p:spPr>
          <a:xfrm>
            <a:off x="103859" y="1058847"/>
            <a:ext cx="10179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ptos" panose="020B0004020202020204" pitchFamily="34" charset="0"/>
              </a:rPr>
              <a:t>Template 2</a:t>
            </a:r>
          </a:p>
        </p:txBody>
      </p:sp>
    </p:spTree>
    <p:extLst>
      <p:ext uri="{BB962C8B-B14F-4D97-AF65-F5344CB8AC3E}">
        <p14:creationId xmlns:p14="http://schemas.microsoft.com/office/powerpoint/2010/main" val="2285637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3049B6E63CB204DB1C5B052D5F7412E" ma:contentTypeVersion="6" ma:contentTypeDescription="Ein neues Dokument erstellen." ma:contentTypeScope="" ma:versionID="732e0eecd26e6be815b1b941c183ad4d">
  <xsd:schema xmlns:xsd="http://www.w3.org/2001/XMLSchema" xmlns:xs="http://www.w3.org/2001/XMLSchema" xmlns:p="http://schemas.microsoft.com/office/2006/metadata/properties" xmlns:ns2="456b7bbc-a277-4fb1-a369-4099108fa1af" xmlns:ns3="e0d50510-23f7-4270-b7b2-db7e97609ce1" targetNamespace="http://schemas.microsoft.com/office/2006/metadata/properties" ma:root="true" ma:fieldsID="d7c045285b1344ec2740444bc9922476" ns2:_="" ns3:_="">
    <xsd:import namespace="456b7bbc-a277-4fb1-a369-4099108fa1af"/>
    <xsd:import namespace="e0d50510-23f7-4270-b7b2-db7e97609c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6b7bbc-a277-4fb1-a369-4099108fa1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d50510-23f7-4270-b7b2-db7e97609ce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09285E-3CE8-4E8F-8E1F-B6A3CD5045B5}">
  <ds:schemaRefs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e0d50510-23f7-4270-b7b2-db7e97609ce1"/>
    <ds:schemaRef ds:uri="456b7bbc-a277-4fb1-a369-4099108fa1a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DADD5A5-9C10-4B91-900F-F1BA8D518A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8297E4-34F4-45C8-9363-61257371B2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56b7bbc-a277-4fb1-a369-4099108fa1af"/>
    <ds:schemaRef ds:uri="e0d50510-23f7-4270-b7b2-db7e97609c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</Words>
  <Application>Microsoft Office PowerPoint</Application>
  <PresentationFormat>Widescreen</PresentationFormat>
  <Paragraphs>84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Aptos</vt:lpstr>
      <vt:lpstr>Aptos Black</vt:lpstr>
      <vt:lpstr>Aptos ExtraBold</vt:lpstr>
      <vt:lpstr>Arial</vt:lpstr>
      <vt:lpstr>Calibri</vt:lpstr>
      <vt:lpstr>Calibri Light</vt:lpstr>
      <vt:lpstr>Georgia</vt:lpstr>
      <vt:lpstr>GIZ Gravur Pro Cond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GIZ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Figueiredo Collado, Leticia GIZ</dc:creator>
  <cp:lastModifiedBy>Figueiredo Collado, Leticia GIZ</cp:lastModifiedBy>
  <cp:revision>1</cp:revision>
  <dcterms:created xsi:type="dcterms:W3CDTF">2024-10-22T14:09:37Z</dcterms:created>
  <dcterms:modified xsi:type="dcterms:W3CDTF">2024-10-23T22:03:24Z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0x01010073049B6E63CB204DB1C5B052D5F7412E</vt:lpwstr>
  </property>
</Properties>
</file>